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5"/>
  </p:notesMasterIdLst>
  <p:sldIdLst>
    <p:sldId id="305" r:id="rId6"/>
    <p:sldId id="286" r:id="rId7"/>
    <p:sldId id="287" r:id="rId8"/>
    <p:sldId id="289" r:id="rId9"/>
    <p:sldId id="290" r:id="rId10"/>
    <p:sldId id="327" r:id="rId11"/>
    <p:sldId id="329" r:id="rId12"/>
    <p:sldId id="330" r:id="rId13"/>
    <p:sldId id="326" r:id="rId1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056C93D-2274-B9A2-3311-CFD6AFF63383}" name="Bhava Dhungana" initials="BD" userId="S::BDhungana@unfccc.int::767a5b03-525d-48a5-a74e-b7d74df6c70a" providerId="AD"/>
  <p188:author id="{AFAEEC55-834D-873A-33AE-7F77C78186FA}" name="Pauline Namutebi" initials="PN" userId="S::pnamutebi@unfccc.int::0a4b1259-aa60-4c8a-b2ad-17930416d9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2449"/>
    <a:srgbClr val="F6F0DF"/>
    <a:srgbClr val="A0BBD3"/>
    <a:srgbClr val="A5A5A5"/>
    <a:srgbClr val="8AADCF"/>
    <a:srgbClr val="77A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97EAAD-CE89-7C85-1AC6-DCD6DB4C542F}" v="341" dt="2026-09-02T08:19:49.895"/>
    <p1510:client id="{83D0CD56-2296-4A58-BD4B-1FD11D45B629}" v="15" dt="2026-09-02T12:51:57.4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1" Type="http://schemas.openxmlformats.org/officeDocument/2006/relationships/slide" Target="slides/slide6.xml"/><Relationship Id="rId6" Type="http://schemas.openxmlformats.org/officeDocument/2006/relationships/slide" Target="slides/slide1.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itz Weigel" userId="S::mweigel@unfccc.int::e9507e6f-5c94-4ee3-8cad-7434f46ce5ca" providerId="AD" clId="Web-{0897EAAD-CE89-7C85-1AC6-DCD6DB4C542F}"/>
    <pc:docChg chg="modSld">
      <pc:chgData name="Moritz Weigel" userId="S::mweigel@unfccc.int::e9507e6f-5c94-4ee3-8cad-7434f46ce5ca" providerId="AD" clId="Web-{0897EAAD-CE89-7C85-1AC6-DCD6DB4C542F}" dt="2026-09-02T08:19:49.895" v="330" actId="20577"/>
      <pc:docMkLst>
        <pc:docMk/>
      </pc:docMkLst>
      <pc:sldChg chg="modSp">
        <pc:chgData name="Moritz Weigel" userId="S::mweigel@unfccc.int::e9507e6f-5c94-4ee3-8cad-7434f46ce5ca" providerId="AD" clId="Web-{0897EAAD-CE89-7C85-1AC6-DCD6DB4C542F}" dt="2026-09-02T08:11:50.087" v="0" actId="1076"/>
        <pc:sldMkLst>
          <pc:docMk/>
          <pc:sldMk cId="1078942247" sldId="289"/>
        </pc:sldMkLst>
        <pc:spChg chg="mod">
          <ac:chgData name="Moritz Weigel" userId="S::mweigel@unfccc.int::e9507e6f-5c94-4ee3-8cad-7434f46ce5ca" providerId="AD" clId="Web-{0897EAAD-CE89-7C85-1AC6-DCD6DB4C542F}" dt="2026-09-02T08:11:50.087" v="0" actId="1076"/>
          <ac:spMkLst>
            <pc:docMk/>
            <pc:sldMk cId="1078942247" sldId="289"/>
            <ac:spMk id="3" creationId="{F7F18EF0-88BA-6EA9-CEC9-D44A714BE2AF}"/>
          </ac:spMkLst>
        </pc:spChg>
      </pc:sldChg>
      <pc:sldChg chg="modSp">
        <pc:chgData name="Moritz Weigel" userId="S::mweigel@unfccc.int::e9507e6f-5c94-4ee3-8cad-7434f46ce5ca" providerId="AD" clId="Web-{0897EAAD-CE89-7C85-1AC6-DCD6DB4C542F}" dt="2026-09-02T08:18:34.018" v="293"/>
        <pc:sldMkLst>
          <pc:docMk/>
          <pc:sldMk cId="405158101" sldId="329"/>
        </pc:sldMkLst>
        <pc:graphicFrameChg chg="mod modGraphic">
          <ac:chgData name="Moritz Weigel" userId="S::mweigel@unfccc.int::e9507e6f-5c94-4ee3-8cad-7434f46ce5ca" providerId="AD" clId="Web-{0897EAAD-CE89-7C85-1AC6-DCD6DB4C542F}" dt="2026-09-02T08:18:34.018" v="293"/>
          <ac:graphicFrameMkLst>
            <pc:docMk/>
            <pc:sldMk cId="405158101" sldId="329"/>
            <ac:graphicFrameMk id="39" creationId="{C03034C6-FE12-FF16-496F-9B6C07C34300}"/>
          </ac:graphicFrameMkLst>
        </pc:graphicFrameChg>
      </pc:sldChg>
      <pc:sldChg chg="modSp">
        <pc:chgData name="Moritz Weigel" userId="S::mweigel@unfccc.int::e9507e6f-5c94-4ee3-8cad-7434f46ce5ca" providerId="AD" clId="Web-{0897EAAD-CE89-7C85-1AC6-DCD6DB4C542F}" dt="2026-09-02T08:19:49.895" v="330" actId="20577"/>
        <pc:sldMkLst>
          <pc:docMk/>
          <pc:sldMk cId="1405942716" sldId="330"/>
        </pc:sldMkLst>
        <pc:spChg chg="mod">
          <ac:chgData name="Moritz Weigel" userId="S::mweigel@unfccc.int::e9507e6f-5c94-4ee3-8cad-7434f46ce5ca" providerId="AD" clId="Web-{0897EAAD-CE89-7C85-1AC6-DCD6DB4C542F}" dt="2026-09-02T08:19:22.426" v="310" actId="20577"/>
          <ac:spMkLst>
            <pc:docMk/>
            <pc:sldMk cId="1405942716" sldId="330"/>
            <ac:spMk id="8" creationId="{91B1CC06-E957-0315-BEA7-05AEF52B14F8}"/>
          </ac:spMkLst>
        </pc:spChg>
        <pc:spChg chg="mod">
          <ac:chgData name="Moritz Weigel" userId="S::mweigel@unfccc.int::e9507e6f-5c94-4ee3-8cad-7434f46ce5ca" providerId="AD" clId="Web-{0897EAAD-CE89-7C85-1AC6-DCD6DB4C542F}" dt="2026-09-02T08:19:30.645" v="314" actId="20577"/>
          <ac:spMkLst>
            <pc:docMk/>
            <pc:sldMk cId="1405942716" sldId="330"/>
            <ac:spMk id="9" creationId="{CA783905-F701-71BC-A933-440B5EEB564E}"/>
          </ac:spMkLst>
        </pc:spChg>
        <pc:spChg chg="mod">
          <ac:chgData name="Moritz Weigel" userId="S::mweigel@unfccc.int::e9507e6f-5c94-4ee3-8cad-7434f46ce5ca" providerId="AD" clId="Web-{0897EAAD-CE89-7C85-1AC6-DCD6DB4C542F}" dt="2026-09-02T08:19:49.895" v="330" actId="20577"/>
          <ac:spMkLst>
            <pc:docMk/>
            <pc:sldMk cId="1405942716" sldId="330"/>
            <ac:spMk id="16" creationId="{772D3E19-4B8B-CE1B-EFFE-9A11D352FBB6}"/>
          </ac:spMkLst>
        </pc:spChg>
      </pc:sldChg>
    </pc:docChg>
  </pc:docChgLst>
  <pc:docChgLst>
    <pc:chgData name="Pauline Namutebi" userId="S::pnamutebi@unfccc.int::0a4b1259-aa60-4c8a-b2ad-17930416d9cb" providerId="AD" clId="Web-{C4E0D498-5432-43DC-7D6C-7F26FED3D81F}"/>
    <pc:docChg chg="mod modSld">
      <pc:chgData name="Pauline Namutebi" userId="S::pnamutebi@unfccc.int::0a4b1259-aa60-4c8a-b2ad-17930416d9cb" providerId="AD" clId="Web-{C4E0D498-5432-43DC-7D6C-7F26FED3D81F}" dt="2026-08-31T12:11:38.530" v="155" actId="20577"/>
      <pc:docMkLst>
        <pc:docMk/>
      </pc:docMkLst>
      <pc:sldChg chg="modSp">
        <pc:chgData name="Pauline Namutebi" userId="S::pnamutebi@unfccc.int::0a4b1259-aa60-4c8a-b2ad-17930416d9cb" providerId="AD" clId="Web-{C4E0D498-5432-43DC-7D6C-7F26FED3D81F}" dt="2026-08-31T11:56:42.361" v="44" actId="1076"/>
        <pc:sldMkLst>
          <pc:docMk/>
          <pc:sldMk cId="1078942247" sldId="289"/>
        </pc:sldMkLst>
        <pc:spChg chg="mod">
          <ac:chgData name="Pauline Namutebi" userId="S::pnamutebi@unfccc.int::0a4b1259-aa60-4c8a-b2ad-17930416d9cb" providerId="AD" clId="Web-{C4E0D498-5432-43DC-7D6C-7F26FED3D81F}" dt="2026-08-31T11:56:42.361" v="44" actId="1076"/>
          <ac:spMkLst>
            <pc:docMk/>
            <pc:sldMk cId="1078942247" sldId="289"/>
            <ac:spMk id="9" creationId="{8CA765E0-06AE-4015-1866-21AC237B2B8F}"/>
          </ac:spMkLst>
        </pc:spChg>
        <pc:spChg chg="mod">
          <ac:chgData name="Pauline Namutebi" userId="S::pnamutebi@unfccc.int::0a4b1259-aa60-4c8a-b2ad-17930416d9cb" providerId="AD" clId="Web-{C4E0D498-5432-43DC-7D6C-7F26FED3D81F}" dt="2026-08-31T11:55:42.234" v="35" actId="1076"/>
          <ac:spMkLst>
            <pc:docMk/>
            <pc:sldMk cId="1078942247" sldId="289"/>
            <ac:spMk id="11" creationId="{4C696277-BB5B-2873-86DD-A56A184999E3}"/>
          </ac:spMkLst>
        </pc:spChg>
        <pc:spChg chg="mod">
          <ac:chgData name="Pauline Namutebi" userId="S::pnamutebi@unfccc.int::0a4b1259-aa60-4c8a-b2ad-17930416d9cb" providerId="AD" clId="Web-{C4E0D498-5432-43DC-7D6C-7F26FED3D81F}" dt="2026-08-31T11:56:02.844" v="38" actId="1076"/>
          <ac:spMkLst>
            <pc:docMk/>
            <pc:sldMk cId="1078942247" sldId="289"/>
            <ac:spMk id="12" creationId="{F7F537C3-909E-3B42-E5DD-3BD8434C80C7}"/>
          </ac:spMkLst>
        </pc:spChg>
        <pc:picChg chg="mod">
          <ac:chgData name="Pauline Namutebi" userId="S::pnamutebi@unfccc.int::0a4b1259-aa60-4c8a-b2ad-17930416d9cb" providerId="AD" clId="Web-{C4E0D498-5432-43DC-7D6C-7F26FED3D81F}" dt="2026-08-31T11:56:20.860" v="43" actId="14100"/>
          <ac:picMkLst>
            <pc:docMk/>
            <pc:sldMk cId="1078942247" sldId="289"/>
            <ac:picMk id="10" creationId="{CCF062C3-791C-108B-3442-ED73385BDF20}"/>
          </ac:picMkLst>
        </pc:picChg>
      </pc:sldChg>
      <pc:sldChg chg="addSp modSp mod modClrScheme modCm chgLayout">
        <pc:chgData name="Pauline Namutebi" userId="S::pnamutebi@unfccc.int::0a4b1259-aa60-4c8a-b2ad-17930416d9cb" providerId="AD" clId="Web-{C4E0D498-5432-43DC-7D6C-7F26FED3D81F}" dt="2026-08-31T12:11:38.530" v="155" actId="20577"/>
        <pc:sldMkLst>
          <pc:docMk/>
          <pc:sldMk cId="563202313" sldId="326"/>
        </pc:sldMkLst>
        <pc:spChg chg="mod">
          <ac:chgData name="Pauline Namutebi" userId="S::pnamutebi@unfccc.int::0a4b1259-aa60-4c8a-b2ad-17930416d9cb" providerId="AD" clId="Web-{C4E0D498-5432-43DC-7D6C-7F26FED3D81F}" dt="2026-08-31T12:11:38.530" v="155" actId="20577"/>
          <ac:spMkLst>
            <pc:docMk/>
            <pc:sldMk cId="563202313" sldId="326"/>
            <ac:spMk id="2" creationId="{514B2963-0C54-AA2F-E5B6-35241D17022A}"/>
          </ac:spMkLst>
        </pc:spChg>
        <pc:spChg chg="mod">
          <ac:chgData name="Pauline Namutebi" userId="S::pnamutebi@unfccc.int::0a4b1259-aa60-4c8a-b2ad-17930416d9cb" providerId="AD" clId="Web-{C4E0D498-5432-43DC-7D6C-7F26FED3D81F}" dt="2026-08-31T12:11:04.435" v="150" actId="1076"/>
          <ac:spMkLst>
            <pc:docMk/>
            <pc:sldMk cId="563202313" sldId="326"/>
            <ac:spMk id="4" creationId="{50415F43-3CBC-F635-0CFA-2D0F548C4AFC}"/>
          </ac:spMkLst>
        </pc:spChg>
        <pc:picChg chg="add mod modCrop">
          <ac:chgData name="Pauline Namutebi" userId="S::pnamutebi@unfccc.int::0a4b1259-aa60-4c8a-b2ad-17930416d9cb" providerId="AD" clId="Web-{C4E0D498-5432-43DC-7D6C-7F26FED3D81F}" dt="2026-08-31T12:11:21.936" v="153" actId="14100"/>
          <ac:picMkLst>
            <pc:docMk/>
            <pc:sldMk cId="563202313" sldId="326"/>
            <ac:picMk id="3" creationId="{492D617C-3EF0-96B4-FB5C-8A7080619CF1}"/>
          </ac:picMkLst>
        </pc:picChg>
        <pc:extLst>
          <p:ext xmlns:p="http://schemas.openxmlformats.org/presentationml/2006/main" uri="{D6D511B9-2390-475A-947B-AFAB55BFBCF1}">
            <pc226:cmChg xmlns:pc226="http://schemas.microsoft.com/office/powerpoint/2022/06/main/command" chg="mod">
              <pc226:chgData name="Pauline Namutebi" userId="S::pnamutebi@unfccc.int::0a4b1259-aa60-4c8a-b2ad-17930416d9cb" providerId="AD" clId="Web-{C4E0D498-5432-43DC-7D6C-7F26FED3D81F}" dt="2026-08-31T12:09:57.402" v="143"/>
              <pc2:cmMkLst xmlns:pc2="http://schemas.microsoft.com/office/powerpoint/2019/9/main/command">
                <pc:docMk/>
                <pc:sldMk cId="563202313" sldId="326"/>
                <pc2:cmMk id="{4261D122-0AD0-4E29-9F2E-36A281FE60F8}"/>
              </pc2:cmMkLst>
            </pc226:cmChg>
          </p:ext>
        </pc:extLst>
      </pc:sldChg>
      <pc:sldChg chg="addSp delSp modSp addAnim delAnim">
        <pc:chgData name="Pauline Namutebi" userId="S::pnamutebi@unfccc.int::0a4b1259-aa60-4c8a-b2ad-17930416d9cb" providerId="AD" clId="Web-{C4E0D498-5432-43DC-7D6C-7F26FED3D81F}" dt="2026-08-31T12:05:07.346" v="137"/>
        <pc:sldMkLst>
          <pc:docMk/>
          <pc:sldMk cId="405158101" sldId="329"/>
        </pc:sldMkLst>
        <pc:graphicFrameChg chg="mod modGraphic">
          <ac:chgData name="Pauline Namutebi" userId="S::pnamutebi@unfccc.int::0a4b1259-aa60-4c8a-b2ad-17930416d9cb" providerId="AD" clId="Web-{C4E0D498-5432-43DC-7D6C-7F26FED3D81F}" dt="2026-08-31T12:05:07.346" v="137"/>
          <ac:graphicFrameMkLst>
            <pc:docMk/>
            <pc:sldMk cId="405158101" sldId="329"/>
            <ac:graphicFrameMk id="39" creationId="{C03034C6-FE12-FF16-496F-9B6C07C34300}"/>
          </ac:graphicFrameMkLst>
        </pc:graphicFrameChg>
      </pc:sldChg>
    </pc:docChg>
  </pc:docChgLst>
  <pc:docChgLst>
    <pc:chgData name="Moritz Weigel" userId="S::mweigel@unfccc.int::e9507e6f-5c94-4ee3-8cad-7434f46ce5ca" providerId="AD" clId="Web-{83D0CD56-2296-4A58-BD4B-1FD11D45B629}"/>
    <pc:docChg chg="modSld">
      <pc:chgData name="Moritz Weigel" userId="S::mweigel@unfccc.int::e9507e6f-5c94-4ee3-8cad-7434f46ce5ca" providerId="AD" clId="Web-{83D0CD56-2296-4A58-BD4B-1FD11D45B629}" dt="2026-09-02T13:07:36.747" v="681"/>
      <pc:docMkLst>
        <pc:docMk/>
      </pc:docMkLst>
      <pc:sldChg chg="modNotes">
        <pc:chgData name="Moritz Weigel" userId="S::mweigel@unfccc.int::e9507e6f-5c94-4ee3-8cad-7434f46ce5ca" providerId="AD" clId="Web-{83D0CD56-2296-4A58-BD4B-1FD11D45B629}" dt="2026-09-02T12:53:52.324" v="51"/>
        <pc:sldMkLst>
          <pc:docMk/>
          <pc:sldMk cId="1734351045" sldId="286"/>
        </pc:sldMkLst>
      </pc:sldChg>
      <pc:sldChg chg="modNotes">
        <pc:chgData name="Moritz Weigel" userId="S::mweigel@unfccc.int::e9507e6f-5c94-4ee3-8cad-7434f46ce5ca" providerId="AD" clId="Web-{83D0CD56-2296-4A58-BD4B-1FD11D45B629}" dt="2026-09-02T12:55:01.982" v="63"/>
        <pc:sldMkLst>
          <pc:docMk/>
          <pc:sldMk cId="2877636685" sldId="287"/>
        </pc:sldMkLst>
      </pc:sldChg>
      <pc:sldChg chg="modSp modNotes">
        <pc:chgData name="Moritz Weigel" userId="S::mweigel@unfccc.int::e9507e6f-5c94-4ee3-8cad-7434f46ce5ca" providerId="AD" clId="Web-{83D0CD56-2296-4A58-BD4B-1FD11D45B629}" dt="2026-09-02T12:53:24.136" v="48"/>
        <pc:sldMkLst>
          <pc:docMk/>
          <pc:sldMk cId="4081947407" sldId="305"/>
        </pc:sldMkLst>
        <pc:spChg chg="mod">
          <ac:chgData name="Moritz Weigel" userId="S::mweigel@unfccc.int::e9507e6f-5c94-4ee3-8cad-7434f46ce5ca" providerId="AD" clId="Web-{83D0CD56-2296-4A58-BD4B-1FD11D45B629}" dt="2026-09-02T12:51:55.743" v="18" actId="20577"/>
          <ac:spMkLst>
            <pc:docMk/>
            <pc:sldMk cId="4081947407" sldId="305"/>
            <ac:spMk id="16" creationId="{E2CBE59F-6635-3F75-D54E-F1AD84CF38D7}"/>
          </ac:spMkLst>
        </pc:spChg>
      </pc:sldChg>
      <pc:sldChg chg="modNotes">
        <pc:chgData name="Moritz Weigel" userId="S::mweigel@unfccc.int::e9507e6f-5c94-4ee3-8cad-7434f46ce5ca" providerId="AD" clId="Web-{83D0CD56-2296-4A58-BD4B-1FD11D45B629}" dt="2026-09-02T13:07:36.747" v="681"/>
        <pc:sldMkLst>
          <pc:docMk/>
          <pc:sldMk cId="563202313" sldId="326"/>
        </pc:sldMkLst>
      </pc:sldChg>
      <pc:sldChg chg="modNotes">
        <pc:chgData name="Moritz Weigel" userId="S::mweigel@unfccc.int::e9507e6f-5c94-4ee3-8cad-7434f46ce5ca" providerId="AD" clId="Web-{83D0CD56-2296-4A58-BD4B-1FD11D45B629}" dt="2026-09-02T13:02:37.219" v="525"/>
        <pc:sldMkLst>
          <pc:docMk/>
          <pc:sldMk cId="405158101" sldId="329"/>
        </pc:sldMkLst>
      </pc:sldChg>
      <pc:sldChg chg="modNotes">
        <pc:chgData name="Moritz Weigel" userId="S::mweigel@unfccc.int::e9507e6f-5c94-4ee3-8cad-7434f46ce5ca" providerId="AD" clId="Web-{83D0CD56-2296-4A58-BD4B-1FD11D45B629}" dt="2026-09-02T13:06:04.054" v="621"/>
        <pc:sldMkLst>
          <pc:docMk/>
          <pc:sldMk cId="1405942716" sldId="330"/>
        </pc:sldMkLst>
      </pc:sldChg>
    </pc:docChg>
  </pc:docChgLst>
  <pc:docChgLst>
    <pc:chgData name="Bhava Dhungana" userId="767a5b03-525d-48a5-a74e-b7d74df6c70a" providerId="ADAL" clId="{F317FA4C-69A0-432F-ADB5-3A1FA50F3DBB}"/>
    <pc:docChg chg="modSld">
      <pc:chgData name="Bhava Dhungana" userId="767a5b03-525d-48a5-a74e-b7d74df6c70a" providerId="ADAL" clId="{F317FA4C-69A0-432F-ADB5-3A1FA50F3DBB}" dt="2026-08-31T09:49:43.855" v="1" actId="478"/>
      <pc:docMkLst>
        <pc:docMk/>
      </pc:docMkLst>
      <pc:sldChg chg="addSp delSp">
        <pc:chgData name="Bhava Dhungana" userId="767a5b03-525d-48a5-a74e-b7d74df6c70a" providerId="ADAL" clId="{F317FA4C-69A0-432F-ADB5-3A1FA50F3DBB}" dt="2026-08-31T09:49:43.855" v="1" actId="478"/>
        <pc:sldMkLst>
          <pc:docMk/>
          <pc:sldMk cId="1078942247" sldId="289"/>
        </pc:sldMkLst>
        <pc:picChg chg="add del">
          <ac:chgData name="Bhava Dhungana" userId="767a5b03-525d-48a5-a74e-b7d74df6c70a" providerId="ADAL" clId="{F317FA4C-69A0-432F-ADB5-3A1FA50F3DBB}" dt="2026-08-31T09:49:43.855" v="1" actId="478"/>
          <ac:picMkLst>
            <pc:docMk/>
            <pc:sldMk cId="1078942247" sldId="289"/>
            <ac:picMk id="10" creationId="{CCF062C3-791C-108B-3442-ED73385BDF2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1685F-FCA5-6749-9CAA-14D3334EB648}" type="datetimeFigureOut">
              <a:rPr lang="it-IT" smtClean="0"/>
              <a:t>02/09/2026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FC49E6-400A-BE4C-BCA4-10AED278B8E2}" type="slidenum">
              <a:rPr lang="it-IT" smtClean="0"/>
              <a:t>‹#›</a:t>
            </a:fld>
            <a:endParaRPr lang="it-IT"/>
          </a:p>
        </p:txBody>
      </p:sp>
    </p:spTree>
    <p:extLst>
      <p:ext uri="{BB962C8B-B14F-4D97-AF65-F5344CB8AC3E}">
        <p14:creationId xmlns:p14="http://schemas.microsoft.com/office/powerpoint/2010/main" val="3712929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t>
            </a:r>
          </a:p>
          <a:p>
            <a:endParaRPr lang="en-US"/>
          </a:p>
          <a:p>
            <a:r>
              <a:rPr lang="en-US" dirty="0"/>
              <a:t>My name is Pauline Namutebi, and I work with the Climate Technology Sub-Division at the UN Climate Change secretariat.</a:t>
            </a:r>
          </a:p>
          <a:p>
            <a:endParaRPr lang="en-US"/>
          </a:p>
          <a:p>
            <a:r>
              <a:rPr lang="en-US" dirty="0"/>
              <a:t>In this presentation, I will provide a brief introduction to technology development and transfer under the UNFCCC and the Paris Agreement.</a:t>
            </a:r>
          </a:p>
          <a:p>
            <a:endParaRPr lang="en-US"/>
          </a:p>
          <a:p>
            <a:r>
              <a:rPr lang="en-US" dirty="0"/>
              <a:t>I will start with how technology has evolved under the climate change process, from the Convention through to the establishment of the Technology Mechanism and the Paris Agreement. I will then highlight some of the more recent developments, including the Belém Technology Implementation </a:t>
            </a:r>
            <a:r>
              <a:rPr lang="en-US" dirty="0" err="1"/>
              <a:t>Programme</a:t>
            </a:r>
            <a:r>
              <a:rPr lang="en-US" dirty="0"/>
              <a:t>, before briefly outlining the current intergovernmental process and the work of the secretariat in supporting technology development and transfer.</a:t>
            </a:r>
          </a:p>
          <a:p>
            <a:endParaRPr lang="en-US"/>
          </a:p>
          <a:p>
            <a:r>
              <a:rPr lang="en-US" dirty="0"/>
              <a:t>The aim is to provide some context for the discussions we will have during this Forum and to highlight opportunities for NDEs under broader UNFCCC technology architecture.</a:t>
            </a:r>
          </a:p>
        </p:txBody>
      </p:sp>
      <p:sp>
        <p:nvSpPr>
          <p:cNvPr id="4" name="Slide Number Placeholder 3"/>
          <p:cNvSpPr>
            <a:spLocks noGrp="1"/>
          </p:cNvSpPr>
          <p:nvPr>
            <p:ph type="sldNum" sz="quarter" idx="5"/>
          </p:nvPr>
        </p:nvSpPr>
        <p:spPr/>
        <p:txBody>
          <a:bodyPr/>
          <a:lstStyle/>
          <a:p>
            <a:fld id="{1DFC49E6-400A-BE4C-BCA4-10AED278B8E2}" type="slidenum">
              <a:rPr lang="it-IT" smtClean="0"/>
              <a:t>1</a:t>
            </a:fld>
            <a:endParaRPr lang="it-IT"/>
          </a:p>
        </p:txBody>
      </p:sp>
    </p:spTree>
    <p:extLst>
      <p:ext uri="{BB962C8B-B14F-4D97-AF65-F5344CB8AC3E}">
        <p14:creationId xmlns:p14="http://schemas.microsoft.com/office/powerpoint/2010/main" val="2993910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begin with the foundation for technology development and transfer under the UNFCCC.</a:t>
            </a:r>
          </a:p>
          <a:p>
            <a:endParaRPr lang="en-US"/>
          </a:p>
          <a:p>
            <a:r>
              <a:rPr lang="en-US" dirty="0"/>
              <a:t>Technology has been recognized as an important means for addressing climate change since the adoption of the Convention in 1992.</a:t>
            </a:r>
          </a:p>
          <a:p>
            <a:endParaRPr lang="en-US"/>
          </a:p>
          <a:p>
            <a:r>
              <a:rPr lang="en-US" dirty="0"/>
              <a:t>Article 4.1(c) establishes a broad commitment for all Parties to promote and cooperate in the development, application and diffusion, including transfer, of technologies that help reduce or prevent greenhouse gas emissions.</a:t>
            </a:r>
          </a:p>
          <a:p>
            <a:endParaRPr lang="en-US"/>
          </a:p>
          <a:p>
            <a:r>
              <a:rPr lang="en-US" dirty="0"/>
              <a:t>Article 4.5 further emphasizes the role of developed country Parties in promoting, facilitating and financing, as appropriate, the transfer of and access to environmentally sound technologies and know-how, particularly for developing countries.</a:t>
            </a:r>
          </a:p>
          <a:p>
            <a:endParaRPr lang="en-US"/>
          </a:p>
          <a:p>
            <a:r>
              <a:rPr lang="en-US" dirty="0"/>
              <a:t>These provisions established the basis for the technology-related institutions, frameworks and </a:t>
            </a:r>
            <a:r>
              <a:rPr lang="en-US" dirty="0" err="1"/>
              <a:t>programmes</a:t>
            </a:r>
            <a:r>
              <a:rPr lang="en-US" dirty="0"/>
              <a:t> that were subsequently developed under the Convention.</a:t>
            </a:r>
          </a:p>
          <a:p>
            <a:endParaRPr lang="en-US"/>
          </a:p>
          <a:p>
            <a:r>
              <a:rPr lang="en-US" dirty="0"/>
              <a:t>So, when we talk about technology development and transfer today, we are building on a mandate that has been part of the climate process from the beginning.</a:t>
            </a:r>
          </a:p>
        </p:txBody>
      </p:sp>
      <p:sp>
        <p:nvSpPr>
          <p:cNvPr id="4" name="Slide Number Placeholder 3"/>
          <p:cNvSpPr>
            <a:spLocks noGrp="1"/>
          </p:cNvSpPr>
          <p:nvPr>
            <p:ph type="sldNum" sz="quarter" idx="5"/>
          </p:nvPr>
        </p:nvSpPr>
        <p:spPr/>
        <p:txBody>
          <a:bodyPr/>
          <a:lstStyle/>
          <a:p>
            <a:fld id="{1DFC49E6-400A-BE4C-BCA4-10AED278B8E2}" type="slidenum">
              <a:rPr lang="it-IT" smtClean="0"/>
              <a:t>2</a:t>
            </a:fld>
            <a:endParaRPr lang="it-IT"/>
          </a:p>
        </p:txBody>
      </p:sp>
    </p:spTree>
    <p:extLst>
      <p:ext uri="{BB962C8B-B14F-4D97-AF65-F5344CB8AC3E}">
        <p14:creationId xmlns:p14="http://schemas.microsoft.com/office/powerpoint/2010/main" val="368737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this foundation in the Convention, Parties progressively developed a more structured architecture for technology development and transfer.</a:t>
            </a:r>
          </a:p>
          <a:p>
            <a:endParaRPr lang="en-US"/>
          </a:p>
          <a:p>
            <a:r>
              <a:rPr lang="en-US" dirty="0"/>
              <a:t>In 2001, Parties established the Technology Transfer Framework to provide a basis for actions to enhance technology development and transfer.</a:t>
            </a:r>
          </a:p>
          <a:p>
            <a:endParaRPr lang="en-US"/>
          </a:p>
          <a:p>
            <a:r>
              <a:rPr lang="en-US" dirty="0"/>
              <a:t>This framework was further enhanced in 2007, including through greater attention to institutional arrangements and the role of national focal points, which we now know as National Designated Entities, or NDEs.</a:t>
            </a:r>
          </a:p>
          <a:p>
            <a:endParaRPr lang="en-US"/>
          </a:p>
          <a:p>
            <a:r>
              <a:rPr lang="en-US" dirty="0"/>
              <a:t>In 2008, the Poznan Strategic </a:t>
            </a:r>
            <a:r>
              <a:rPr lang="en-US" dirty="0" err="1"/>
              <a:t>Programme</a:t>
            </a:r>
            <a:r>
              <a:rPr lang="en-US" dirty="0"/>
              <a:t> on Technology Transfer was established to scale up investment in technology transfer and support technology needs assessments and related activities.</a:t>
            </a:r>
          </a:p>
          <a:p>
            <a:endParaRPr lang="en-US"/>
          </a:p>
          <a:p>
            <a:r>
              <a:rPr lang="en-US" dirty="0"/>
              <a:t>A major institutional milestone followed in 2010, when the COP established the Technology Mechanism.</a:t>
            </a:r>
          </a:p>
          <a:p>
            <a:endParaRPr lang="en-US"/>
          </a:p>
          <a:p>
            <a:r>
              <a:rPr lang="en-US" dirty="0"/>
              <a:t>The Technology Mechanism consists of two complementary bodies: the Technology Executive Committee, or TEC, which is the policy arm, and the Climate Technology Centre and Network, or CTCN, which is the implementation arm.</a:t>
            </a:r>
          </a:p>
          <a:p>
            <a:endParaRPr lang="en-US"/>
          </a:p>
          <a:p>
            <a:r>
              <a:rPr lang="en-US" dirty="0"/>
              <a:t>Together, these developments created the institutional foundation for supporting countries on climate technology under the Convention.</a:t>
            </a:r>
          </a:p>
        </p:txBody>
      </p:sp>
      <p:sp>
        <p:nvSpPr>
          <p:cNvPr id="4" name="Slide Number Placeholder 3"/>
          <p:cNvSpPr>
            <a:spLocks noGrp="1"/>
          </p:cNvSpPr>
          <p:nvPr>
            <p:ph type="sldNum" sz="quarter" idx="5"/>
          </p:nvPr>
        </p:nvSpPr>
        <p:spPr/>
        <p:txBody>
          <a:bodyPr/>
          <a:lstStyle/>
          <a:p>
            <a:fld id="{1DFC49E6-400A-BE4C-BCA4-10AED278B8E2}" type="slidenum">
              <a:rPr lang="it-IT" smtClean="0"/>
              <a:t>3</a:t>
            </a:fld>
            <a:endParaRPr lang="it-IT"/>
          </a:p>
        </p:txBody>
      </p:sp>
    </p:spTree>
    <p:extLst>
      <p:ext uri="{BB962C8B-B14F-4D97-AF65-F5344CB8AC3E}">
        <p14:creationId xmlns:p14="http://schemas.microsoft.com/office/powerpoint/2010/main" val="1371760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Paris Agreement provided a further important step in the evolution of technology under the climate process.</a:t>
            </a:r>
          </a:p>
          <a:p>
            <a:endParaRPr lang="en-US"/>
          </a:p>
          <a:p>
            <a:r>
              <a:rPr lang="en-US"/>
              <a:t>Article 10 establishes a long-term vision on the importance of fully realizing technology development and transfer in order to improve resilience to climate change and reduce greenhouse gas emissions.</a:t>
            </a:r>
          </a:p>
          <a:p>
            <a:endParaRPr lang="en-US"/>
          </a:p>
          <a:p>
            <a:r>
              <a:rPr lang="en-US"/>
              <a:t>It also emphasizes stronger cooperative action among Parties and recognizes the importance of accelerating, encouraging and enabling innovation.</a:t>
            </a:r>
          </a:p>
          <a:p>
            <a:endParaRPr lang="en-US"/>
          </a:p>
          <a:p>
            <a:r>
              <a:rPr lang="en-US"/>
              <a:t>Importantly, the Paris Agreement states that the Technology Mechanism established under the Convention shall also serve the Paris Agreement.</a:t>
            </a:r>
          </a:p>
          <a:p>
            <a:endParaRPr lang="en-US"/>
          </a:p>
          <a:p>
            <a:r>
              <a:rPr lang="en-US"/>
              <a:t>This means that the TEC and CTCN continue their respective policy and implementation roles, but their work also contributes directly to achieving the objectives of the Paris Agreement.</a:t>
            </a:r>
          </a:p>
          <a:p>
            <a:endParaRPr lang="en-US"/>
          </a:p>
          <a:p>
            <a:r>
              <a:rPr lang="en-US"/>
              <a:t>The Agreement therefore moves the technology discussion beyond individual technologies and places greater emphasis on cooperation, innovation, enabling environments and support for implementation.</a:t>
            </a:r>
          </a:p>
        </p:txBody>
      </p:sp>
      <p:sp>
        <p:nvSpPr>
          <p:cNvPr id="4" name="Slide Number Placeholder 3"/>
          <p:cNvSpPr>
            <a:spLocks noGrp="1"/>
          </p:cNvSpPr>
          <p:nvPr>
            <p:ph type="sldNum" sz="quarter" idx="5"/>
          </p:nvPr>
        </p:nvSpPr>
        <p:spPr/>
        <p:txBody>
          <a:bodyPr/>
          <a:lstStyle/>
          <a:p>
            <a:fld id="{1DFC49E6-400A-BE4C-BCA4-10AED278B8E2}" type="slidenum">
              <a:rPr lang="it-IT" smtClean="0"/>
              <a:t>4</a:t>
            </a:fld>
            <a:endParaRPr lang="it-IT"/>
          </a:p>
        </p:txBody>
      </p:sp>
    </p:spTree>
    <p:extLst>
      <p:ext uri="{BB962C8B-B14F-4D97-AF65-F5344CB8AC3E}">
        <p14:creationId xmlns:p14="http://schemas.microsoft.com/office/powerpoint/2010/main" val="3035684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Following the adoption of the Paris Agreement, several additional milestones have further shaped the technology architecture.</a:t>
            </a:r>
          </a:p>
          <a:p>
            <a:endParaRPr lang="en-US"/>
          </a:p>
          <a:p>
            <a:r>
              <a:rPr lang="en-US"/>
              <a:t>In 2018, Parties adopted the Technology Framework under Article 10 of the Paris Agreement. The Framework provides overarching guidance to the Technology Mechanism and focuses its work around areas such as innovation, implementation, enabling environments and capacity-building, collaboration and stakeholder engagement, and support.</a:t>
            </a:r>
          </a:p>
          <a:p>
            <a:endParaRPr lang="en-US"/>
          </a:p>
          <a:p>
            <a:r>
              <a:rPr lang="en-US"/>
              <a:t>In 2023, the first Global </a:t>
            </a:r>
            <a:r>
              <a:rPr lang="en-US" err="1"/>
              <a:t>Stocktake</a:t>
            </a:r>
            <a:r>
              <a:rPr lang="en-US"/>
              <a:t> considered progress and gaps in technology development and transfer. One important outcome was the establishment of a technology implementation </a:t>
            </a:r>
            <a:r>
              <a:rPr lang="en-US" err="1"/>
              <a:t>programme</a:t>
            </a:r>
            <a:r>
              <a:rPr lang="en-US"/>
              <a:t>, which Parties subsequently elaborated.</a:t>
            </a:r>
          </a:p>
          <a:p>
            <a:endParaRPr lang="en-US"/>
          </a:p>
          <a:p>
            <a:r>
              <a:rPr lang="en-US"/>
              <a:t>Also in 2023, the Technology Mechanism Initiative on AI for Climate Action was launched to explore the opportunities, challenges and risks associated with the use of artificial intelligence for climate action, particularly in developing countries.</a:t>
            </a:r>
          </a:p>
          <a:p>
            <a:endParaRPr lang="en-US"/>
          </a:p>
          <a:p>
            <a:r>
              <a:rPr lang="en-US"/>
              <a:t>Then, in 2025, Parties agreed on revised functions of the Climate Technology Centre, which will apply from 2027.</a:t>
            </a:r>
          </a:p>
          <a:p>
            <a:endParaRPr lang="en-US"/>
          </a:p>
          <a:p>
            <a:r>
              <a:rPr lang="en-US"/>
              <a:t>And importantly, COP 30 in Belém saw the adoption of the Belém Technology Implementation </a:t>
            </a:r>
            <a:r>
              <a:rPr lang="en-US" err="1"/>
              <a:t>Programme</a:t>
            </a:r>
            <a:r>
              <a:rPr lang="en-US"/>
              <a:t>.</a:t>
            </a:r>
          </a:p>
          <a:p>
            <a:endParaRPr lang="en-US"/>
          </a:p>
          <a:p>
            <a:r>
              <a:rPr lang="en-US"/>
              <a:t>These developments show an increasing focus within the UNFCCC process on moving from identifying technology needs towards implementation and delivery.</a:t>
            </a:r>
          </a:p>
        </p:txBody>
      </p:sp>
      <p:sp>
        <p:nvSpPr>
          <p:cNvPr id="4" name="Slide Number Placeholder 3"/>
          <p:cNvSpPr>
            <a:spLocks noGrp="1"/>
          </p:cNvSpPr>
          <p:nvPr>
            <p:ph type="sldNum" sz="quarter" idx="5"/>
          </p:nvPr>
        </p:nvSpPr>
        <p:spPr/>
        <p:txBody>
          <a:bodyPr/>
          <a:lstStyle/>
          <a:p>
            <a:fld id="{1DFC49E6-400A-BE4C-BCA4-10AED278B8E2}" type="slidenum">
              <a:rPr lang="it-IT" smtClean="0"/>
              <a:t>5</a:t>
            </a:fld>
            <a:endParaRPr lang="it-IT"/>
          </a:p>
        </p:txBody>
      </p:sp>
    </p:spTree>
    <p:extLst>
      <p:ext uri="{BB962C8B-B14F-4D97-AF65-F5344CB8AC3E}">
        <p14:creationId xmlns:p14="http://schemas.microsoft.com/office/powerpoint/2010/main" val="3606787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I would like to spend a little more time on the Belém Technology Implementation </a:t>
            </a:r>
            <a:r>
              <a:rPr lang="en-US" err="1">
                <a:latin typeface="Red Hat Display"/>
              </a:rPr>
              <a:t>Programme</a:t>
            </a:r>
            <a:r>
              <a:rPr lang="en-US">
                <a:latin typeface="Red Hat Display"/>
              </a:rPr>
              <a:t>, because it represents an important recent development in the technology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The </a:t>
            </a:r>
            <a:r>
              <a:rPr lang="en-US" err="1">
                <a:latin typeface="Red Hat Display"/>
              </a:rPr>
              <a:t>Programme</a:t>
            </a:r>
            <a:r>
              <a:rPr lang="en-US">
                <a:latin typeface="Red Hat Display"/>
              </a:rPr>
              <a:t> was adopted at COP 30 in Belém in 2025, following the mandate that emerged from the first Global </a:t>
            </a:r>
            <a:r>
              <a:rPr lang="en-US" err="1">
                <a:latin typeface="Red Hat Display"/>
              </a:rPr>
              <a:t>Stocktake</a:t>
            </a:r>
            <a:r>
              <a:rPr lang="en-US">
                <a:latin typeface="Red Hat Display"/>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Its overall purpose is to strengthen support for implementing technology priorities identified by developing countries and to address challenges identified through the first periodic assessment of the Technology Mechanism.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As shown on the slide, the </a:t>
            </a:r>
            <a:r>
              <a:rPr lang="en-US" err="1">
                <a:latin typeface="Red Hat Display"/>
              </a:rPr>
              <a:t>Programme</a:t>
            </a:r>
            <a:r>
              <a:rPr lang="en-US">
                <a:latin typeface="Red Hat Display"/>
              </a:rPr>
              <a:t> covers several practical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These include addressing challenges encountered at different stages of the technology cycle; strengthening national systems of innovation and enabling environments; and supporting countries to integrate climate-technology priorities into policies, </a:t>
            </a:r>
            <a:r>
              <a:rPr lang="en-US" err="1">
                <a:latin typeface="Red Hat Display"/>
              </a:rPr>
              <a:t>programmes</a:t>
            </a:r>
            <a:r>
              <a:rPr lang="en-US">
                <a:latin typeface="Red Hat Display"/>
              </a:rPr>
              <a:t> and projects.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It also places strong emphasis on implementation capacity – including preparing project concepts and fundable projects, strengthening matchmaking and partnerships, and mobilizing both financial and non-financial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This is particularly relevant for NDEs because many of these priorities originate at the national level, including through Technology Needs Assessments, Technology Action Plans, NDCs, NAPs and other national planning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ed Hat Display"/>
              </a:rPr>
              <a:t>The </a:t>
            </a:r>
            <a:r>
              <a:rPr lang="en-US" err="1">
                <a:latin typeface="Red Hat Display"/>
              </a:rPr>
              <a:t>Programme</a:t>
            </a:r>
            <a:r>
              <a:rPr lang="en-US">
                <a:latin typeface="Red Hat Display"/>
              </a:rPr>
              <a:t> therefore provides an important opportunity to strengthen the link between identifying technology priorities and actually implementing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Red Hat Display"/>
            </a:endParaRPr>
          </a:p>
        </p:txBody>
      </p:sp>
      <p:sp>
        <p:nvSpPr>
          <p:cNvPr id="4" name="Slide Number Placeholder 3"/>
          <p:cNvSpPr>
            <a:spLocks noGrp="1"/>
          </p:cNvSpPr>
          <p:nvPr>
            <p:ph type="sldNum" sz="quarter" idx="5"/>
          </p:nvPr>
        </p:nvSpPr>
        <p:spPr/>
        <p:txBody>
          <a:bodyPr/>
          <a:lstStyle/>
          <a:p>
            <a:fld id="{1DFC49E6-400A-BE4C-BCA4-10AED278B8E2}" type="slidenum">
              <a:rPr lang="it-IT" smtClean="0"/>
              <a:t>6</a:t>
            </a:fld>
            <a:endParaRPr lang="it-IT"/>
          </a:p>
        </p:txBody>
      </p:sp>
    </p:spTree>
    <p:extLst>
      <p:ext uri="{BB962C8B-B14F-4D97-AF65-F5344CB8AC3E}">
        <p14:creationId xmlns:p14="http://schemas.microsoft.com/office/powerpoint/2010/main" val="2464586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a snapshot of how technology currently appears within the UNFCCC intergovernmental process.</a:t>
            </a:r>
          </a:p>
          <a:p>
            <a:endParaRPr lang="en-US"/>
          </a:p>
          <a:p>
            <a:r>
              <a:rPr lang="en-US" dirty="0"/>
              <a:t>Technology development and transfer is supported by a number of interconnected arrangements under both the Convention and the Paris Agreement.</a:t>
            </a:r>
          </a:p>
          <a:p>
            <a:endParaRPr lang="en-US"/>
          </a:p>
          <a:p>
            <a:r>
              <a:rPr lang="en-US" dirty="0"/>
              <a:t>Guided by the Technology Transfer Framework under the Convention and the Technology Framework under the Paris Agreement, the Technology Mechanism delivers through its two complementary bodies, the TEC and CTCN. There are also two recurrent review processes in place, one under the Convention on the </a:t>
            </a:r>
            <a:r>
              <a:rPr lang="en-US" dirty="0" err="1"/>
              <a:t>indepednent</a:t>
            </a:r>
            <a:r>
              <a:rPr lang="en-US" dirty="0"/>
              <a:t> review of the effective implementation of the CTCN, and the other under the Paris Agreement on the </a:t>
            </a:r>
            <a:r>
              <a:rPr lang="en-US" dirty="0" err="1"/>
              <a:t>effectiviness</a:t>
            </a:r>
            <a:r>
              <a:rPr lang="en-US" dirty="0"/>
              <a:t> of and the adequacy of support provided to the Technology Mechanism. </a:t>
            </a:r>
          </a:p>
          <a:p>
            <a:endParaRPr lang="en-US" dirty="0"/>
          </a:p>
          <a:p>
            <a:r>
              <a:rPr lang="en-US" dirty="0"/>
              <a:t>Furthermore, there is the Poznan Strategic </a:t>
            </a:r>
            <a:r>
              <a:rPr lang="en-US" dirty="0" err="1"/>
              <a:t>Programme</a:t>
            </a:r>
            <a:r>
              <a:rPr lang="en-US" dirty="0"/>
              <a:t> on Technology Transfer under the Convention, and now since last November, the Belém Technology Implementation </a:t>
            </a:r>
            <a:r>
              <a:rPr lang="en-US" dirty="0" err="1"/>
              <a:t>Programme</a:t>
            </a:r>
            <a:r>
              <a:rPr lang="en-US" dirty="0"/>
              <a:t>  under the Paris Agreement.</a:t>
            </a:r>
          </a:p>
          <a:p>
            <a:endParaRPr lang="en-US"/>
          </a:p>
          <a:p>
            <a:r>
              <a:rPr lang="en-US" dirty="0"/>
              <a:t>Now, if you look at the right side of this slide, you see an overview of how these different elements of the technology architecture are currently considered in the intergovernmental </a:t>
            </a:r>
            <a:r>
              <a:rPr lang="en-US" dirty="0" err="1"/>
              <a:t>proceess</a:t>
            </a:r>
            <a:r>
              <a:rPr lang="en-US" dirty="0"/>
              <a:t>. </a:t>
            </a:r>
          </a:p>
          <a:p>
            <a:endParaRPr lang="en-US" dirty="0"/>
          </a:p>
          <a:p>
            <a:r>
              <a:rPr lang="en-US" dirty="0"/>
              <a:t>At SB 64 in June, Parties advanced work on a number of issues, including the 2025 joint annual report of the TEC and CTCN, linkages between the Technology Mechanism and the Financial Mechanism, arrangements for the host of the Climate Technology Centre, and the second periodic assessment of the Technology Mechanism.</a:t>
            </a:r>
          </a:p>
          <a:p>
            <a:endParaRPr lang="en-US"/>
          </a:p>
          <a:p>
            <a:r>
              <a:rPr lang="en-US" dirty="0"/>
              <a:t>Looking towards COP 31, Parties will consider and possibly conclude on these processes. This includes consideration of the 2026 joint annual report, further decisions related to the hosting of the Climate Technology Centre, the third independent review of the CTCN, and the Poznan Strategic </a:t>
            </a:r>
            <a:r>
              <a:rPr lang="en-US" dirty="0" err="1"/>
              <a:t>Programme</a:t>
            </a:r>
            <a:r>
              <a:rPr lang="en-US" dirty="0"/>
              <a:t>.</a:t>
            </a:r>
          </a:p>
          <a:p>
            <a:endParaRPr lang="en-US"/>
          </a:p>
          <a:p>
            <a:r>
              <a:rPr lang="en-US" dirty="0"/>
              <a:t>For NDEs, the important message is that the technology architecture continues to evolve. The experiences and needs identified at country level help provide important practical context for this intergovernmental work.</a:t>
            </a:r>
          </a:p>
        </p:txBody>
      </p:sp>
      <p:sp>
        <p:nvSpPr>
          <p:cNvPr id="4" name="Slide Number Placeholder 3"/>
          <p:cNvSpPr>
            <a:spLocks noGrp="1"/>
          </p:cNvSpPr>
          <p:nvPr>
            <p:ph type="sldNum" sz="quarter" idx="5"/>
          </p:nvPr>
        </p:nvSpPr>
        <p:spPr/>
        <p:txBody>
          <a:bodyPr/>
          <a:lstStyle/>
          <a:p>
            <a:fld id="{1DFC49E6-400A-BE4C-BCA4-10AED278B8E2}" type="slidenum">
              <a:rPr lang="it-IT" smtClean="0"/>
              <a:t>7</a:t>
            </a:fld>
            <a:endParaRPr lang="it-IT"/>
          </a:p>
        </p:txBody>
      </p:sp>
    </p:spTree>
    <p:extLst>
      <p:ext uri="{BB962C8B-B14F-4D97-AF65-F5344CB8AC3E}">
        <p14:creationId xmlns:p14="http://schemas.microsoft.com/office/powerpoint/2010/main" val="1832965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F0CA2-3411-21A3-644E-C46982970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C8D3F-94B6-8BD0-F59E-8EC9751B7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383B60-B639-D476-B3D5-1C73CC65E690}"/>
              </a:ext>
            </a:extLst>
          </p:cNvPr>
          <p:cNvSpPr>
            <a:spLocks noGrp="1"/>
          </p:cNvSpPr>
          <p:nvPr>
            <p:ph type="body" idx="1"/>
          </p:nvPr>
        </p:nvSpPr>
        <p:spPr/>
        <p:txBody>
          <a:bodyPr/>
          <a:lstStyle/>
          <a:p>
            <a:r>
              <a:rPr lang="en-US" dirty="0"/>
              <a:t>Behind these intergovernmental arrangements, the UN Climate Change secretariat provides a range of support on technology development and transfer.</a:t>
            </a:r>
          </a:p>
          <a:p>
            <a:endParaRPr lang="en-US"/>
          </a:p>
          <a:p>
            <a:r>
              <a:rPr lang="en-US" dirty="0"/>
              <a:t>One area is support to the intergovernmental process. This includes providing procedural support to presiding officers of the negotiations and preparing pre- and post-session documentation.</a:t>
            </a:r>
          </a:p>
          <a:p>
            <a:endParaRPr lang="en-US"/>
          </a:p>
          <a:p>
            <a:r>
              <a:rPr lang="en-US" dirty="0"/>
              <a:t>Another area is support to the Technology Mechanism. This includes, in particular, supporting the work of the TEC, but also collaboration between the TEC and the CTCN and other partners as well as initiatives such as the Technology Mechanism Initiative on AI for Climate Action.</a:t>
            </a:r>
          </a:p>
          <a:p>
            <a:endParaRPr lang="en-US"/>
          </a:p>
          <a:p>
            <a:r>
              <a:rPr lang="en-US" dirty="0"/>
              <a:t>The secretariat also supports works on technology-related planning, reporting and data processes. For example, it maintains the TNA and TAP repository and undertakes analytical work related to technology information contained in national reports and submissions.</a:t>
            </a:r>
          </a:p>
          <a:p>
            <a:endParaRPr lang="en-US"/>
          </a:p>
          <a:p>
            <a:r>
              <a:rPr lang="en-US" dirty="0"/>
              <a:t>Another important function is knowledge management. TT:CLEAR serves as the main UNFCCC platform for information on climate technology, bringing together information on negotiations, the TEC, TNAs, publications, events and other resources.</a:t>
            </a:r>
          </a:p>
          <a:p>
            <a:endParaRPr lang="en-US"/>
          </a:p>
          <a:p>
            <a:r>
              <a:rPr lang="en-US" dirty="0"/>
              <a:t>Finally, there is a cross-cutting role involving engagement with other UN processes, communications, outreach and partnerships.</a:t>
            </a:r>
          </a:p>
          <a:p>
            <a:endParaRPr lang="en-US"/>
          </a:p>
          <a:p>
            <a:r>
              <a:rPr lang="en-US" dirty="0"/>
              <a:t>Together, these areas of work help connect the intergovernmental process, the Technology Mechanism and national-level technology action.</a:t>
            </a:r>
          </a:p>
        </p:txBody>
      </p:sp>
      <p:sp>
        <p:nvSpPr>
          <p:cNvPr id="4" name="Slide Number Placeholder 3">
            <a:extLst>
              <a:ext uri="{FF2B5EF4-FFF2-40B4-BE49-F238E27FC236}">
                <a16:creationId xmlns:a16="http://schemas.microsoft.com/office/drawing/2014/main" id="{BC6858F0-73F8-7E9B-5617-CF2A8873E8A0}"/>
              </a:ext>
            </a:extLst>
          </p:cNvPr>
          <p:cNvSpPr>
            <a:spLocks noGrp="1"/>
          </p:cNvSpPr>
          <p:nvPr>
            <p:ph type="sldNum" sz="quarter" idx="5"/>
          </p:nvPr>
        </p:nvSpPr>
        <p:spPr/>
        <p:txBody>
          <a:bodyPr/>
          <a:lstStyle/>
          <a:p>
            <a:fld id="{1DFC49E6-400A-BE4C-BCA4-10AED278B8E2}" type="slidenum">
              <a:rPr lang="it-IT" smtClean="0"/>
              <a:t>8</a:t>
            </a:fld>
            <a:endParaRPr lang="it-IT"/>
          </a:p>
        </p:txBody>
      </p:sp>
    </p:spTree>
    <p:extLst>
      <p:ext uri="{BB962C8B-B14F-4D97-AF65-F5344CB8AC3E}">
        <p14:creationId xmlns:p14="http://schemas.microsoft.com/office/powerpoint/2010/main" val="228717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brings me to the end of my presentation. </a:t>
            </a:r>
          </a:p>
          <a:p>
            <a:endParaRPr lang="en-US" dirty="0"/>
          </a:p>
          <a:p>
            <a:r>
              <a:rPr lang="en-US" dirty="0"/>
              <a:t>The key message I would like to leave with you with is that technology development and transfer has been a key part of the UNFCCC process since the Convention was adopted and that the technology architecture has continued to evolve in response to countries’ needs and the growing focus on implementation.</a:t>
            </a:r>
          </a:p>
          <a:p>
            <a:endParaRPr lang="en-US"/>
          </a:p>
          <a:p>
            <a:r>
              <a:rPr lang="en-US" dirty="0"/>
              <a:t>NDEs are central to this architecture. You provide an important connection between national technology priorities and the work taking place internationally through the Technology Mechanism and the wider UNFCCC process.</a:t>
            </a:r>
          </a:p>
          <a:p>
            <a:endParaRPr lang="en-US"/>
          </a:p>
          <a:p>
            <a:r>
              <a:rPr lang="en-US" dirty="0"/>
              <a:t>Throughout this Forum, we hope to hear about your experiences, priorities and challenges, and to explore how the different elements of the technology architecture can better support implementation in your countries.</a:t>
            </a:r>
          </a:p>
          <a:p>
            <a:endParaRPr lang="en-US"/>
          </a:p>
          <a:p>
            <a:r>
              <a:rPr lang="en-US" dirty="0"/>
              <a:t>You can find further information, publications and resources on TT:CLEAR by scanning the QR code shown on the screen.</a:t>
            </a:r>
          </a:p>
          <a:p>
            <a:endParaRPr lang="en-US"/>
          </a:p>
          <a:p>
            <a:r>
              <a:rPr lang="en-US" dirty="0"/>
              <a:t>Thank you very much.</a:t>
            </a:r>
          </a:p>
        </p:txBody>
      </p:sp>
      <p:sp>
        <p:nvSpPr>
          <p:cNvPr id="4" name="Slide Number Placeholder 3"/>
          <p:cNvSpPr>
            <a:spLocks noGrp="1"/>
          </p:cNvSpPr>
          <p:nvPr>
            <p:ph type="sldNum" sz="quarter" idx="5"/>
          </p:nvPr>
        </p:nvSpPr>
        <p:spPr/>
        <p:txBody>
          <a:bodyPr/>
          <a:lstStyle/>
          <a:p>
            <a:fld id="{1DFC49E6-400A-BE4C-BCA4-10AED278B8E2}" type="slidenum">
              <a:rPr lang="it-IT" smtClean="0"/>
              <a:t>9</a:t>
            </a:fld>
            <a:endParaRPr lang="it-IT"/>
          </a:p>
        </p:txBody>
      </p:sp>
    </p:spTree>
    <p:extLst>
      <p:ext uri="{BB962C8B-B14F-4D97-AF65-F5344CB8AC3E}">
        <p14:creationId xmlns:p14="http://schemas.microsoft.com/office/powerpoint/2010/main" val="28903103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bg>
      <p:bgRef idx="1001">
        <a:schemeClr val="bg1"/>
      </p:bgRef>
    </p:bg>
    <p:spTree>
      <p:nvGrpSpPr>
        <p:cNvPr id="1" name=""/>
        <p:cNvGrpSpPr/>
        <p:nvPr/>
      </p:nvGrpSpPr>
      <p:grpSpPr>
        <a:xfrm>
          <a:off x="0" y="0"/>
          <a:ext cx="0" cy="0"/>
          <a:chOff x="0" y="0"/>
          <a:chExt cx="0" cy="0"/>
        </a:xfrm>
      </p:grpSpPr>
      <p:grpSp>
        <p:nvGrpSpPr>
          <p:cNvPr id="18" name="Gruppo 17">
            <a:extLst>
              <a:ext uri="{FF2B5EF4-FFF2-40B4-BE49-F238E27FC236}">
                <a16:creationId xmlns:a16="http://schemas.microsoft.com/office/drawing/2014/main" id="{2982684D-3195-43B0-EFEB-FE270F564FB0}"/>
              </a:ext>
            </a:extLst>
          </p:cNvPr>
          <p:cNvGrpSpPr/>
          <p:nvPr userDrawn="1"/>
        </p:nvGrpSpPr>
        <p:grpSpPr>
          <a:xfrm>
            <a:off x="5341444" y="3651795"/>
            <a:ext cx="5880432" cy="5618872"/>
            <a:chOff x="4012925" y="3423195"/>
            <a:chExt cx="5880432" cy="5618872"/>
          </a:xfrm>
        </p:grpSpPr>
        <p:pic>
          <p:nvPicPr>
            <p:cNvPr id="13" name="Immagine 12" descr="Immagine che contiene cielo, aria aperta, nuvola, persona&#10;&#10;Descrizione generata automaticamente">
              <a:extLst>
                <a:ext uri="{FF2B5EF4-FFF2-40B4-BE49-F238E27FC236}">
                  <a16:creationId xmlns:a16="http://schemas.microsoft.com/office/drawing/2014/main" id="{FA96B467-4967-EA9A-AF2C-8B4E2C4B0E97}"/>
                </a:ext>
              </a:extLst>
            </p:cNvPr>
            <p:cNvPicPr>
              <a:picLocks noChangeAspect="1"/>
            </p:cNvPicPr>
            <p:nvPr userDrawn="1"/>
          </p:nvPicPr>
          <p:blipFill rotWithShape="1">
            <a:blip r:embed="rId2"/>
            <a:srcRect l="16667" r="16667"/>
            <a:stretch/>
          </p:blipFill>
          <p:spPr>
            <a:xfrm>
              <a:off x="4395351" y="3474763"/>
              <a:ext cx="5181599" cy="5181599"/>
            </a:xfrm>
            <a:prstGeom prst="ellipse">
              <a:avLst/>
            </a:prstGeom>
          </p:spPr>
        </p:pic>
        <p:pic>
          <p:nvPicPr>
            <p:cNvPr id="15" name="Immagine 14" descr="Immagine che contiene cerchio, Elementi grafici, grafica, Policromia&#10;&#10;Descrizione generata automaticamente">
              <a:extLst>
                <a:ext uri="{FF2B5EF4-FFF2-40B4-BE49-F238E27FC236}">
                  <a16:creationId xmlns:a16="http://schemas.microsoft.com/office/drawing/2014/main" id="{D12100AC-B05A-01AC-2543-017C96A38AE6}"/>
                </a:ext>
              </a:extLst>
            </p:cNvPr>
            <p:cNvPicPr>
              <a:picLocks noChangeAspect="1"/>
            </p:cNvPicPr>
            <p:nvPr userDrawn="1"/>
          </p:nvPicPr>
          <p:blipFill>
            <a:blip r:embed="rId3"/>
            <a:stretch>
              <a:fillRect/>
            </a:stretch>
          </p:blipFill>
          <p:spPr>
            <a:xfrm rot="5400000">
              <a:off x="4143705" y="3292415"/>
              <a:ext cx="5618872" cy="5880432"/>
            </a:xfrm>
            <a:prstGeom prst="rect">
              <a:avLst/>
            </a:prstGeom>
          </p:spPr>
        </p:pic>
      </p:gr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5034234" y="759143"/>
            <a:ext cx="6462441" cy="1267777"/>
          </a:xfrm>
          <a:prstGeom prst="rect">
            <a:avLst/>
          </a:prstGeom>
        </p:spPr>
        <p:txBody>
          <a:bodyPr anchor="ctr"/>
          <a:lstStyle>
            <a:lvl1pPr algn="l">
              <a:defRPr sz="40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5034234" y="2261177"/>
            <a:ext cx="6462440" cy="1000183"/>
          </a:xfrm>
          <a:prstGeom prst="rect">
            <a:avLst/>
          </a:prstGeom>
        </p:spPr>
        <p:txBody>
          <a:bodyPr/>
          <a:lstStyle>
            <a:lvl1pPr marL="0" indent="0" algn="l">
              <a:buNone/>
              <a:defRPr sz="2400" b="0" i="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endParaRPr lang="it-IT"/>
          </a:p>
        </p:txBody>
      </p:sp>
      <p:grpSp>
        <p:nvGrpSpPr>
          <p:cNvPr id="17" name="Gruppo 16">
            <a:extLst>
              <a:ext uri="{FF2B5EF4-FFF2-40B4-BE49-F238E27FC236}">
                <a16:creationId xmlns:a16="http://schemas.microsoft.com/office/drawing/2014/main" id="{5DB780C0-25BD-D6B3-2CEC-5D9F7600B5A9}"/>
              </a:ext>
            </a:extLst>
          </p:cNvPr>
          <p:cNvGrpSpPr/>
          <p:nvPr userDrawn="1"/>
        </p:nvGrpSpPr>
        <p:grpSpPr>
          <a:xfrm>
            <a:off x="-1422017" y="-1233473"/>
            <a:ext cx="5880432" cy="5618872"/>
            <a:chOff x="-1422017" y="-1233473"/>
            <a:chExt cx="5880432" cy="5618872"/>
          </a:xfrm>
        </p:grpSpPr>
        <p:pic>
          <p:nvPicPr>
            <p:cNvPr id="14" name="Immagine 13" descr="Immagine che contiene acqua, Artico, aria aperta, inverno&#10;&#10;Descrizione generata automaticamente">
              <a:extLst>
                <a:ext uri="{FF2B5EF4-FFF2-40B4-BE49-F238E27FC236}">
                  <a16:creationId xmlns:a16="http://schemas.microsoft.com/office/drawing/2014/main" id="{00E8B018-10C7-80AF-4275-11E438FB3691}"/>
                </a:ext>
              </a:extLst>
            </p:cNvPr>
            <p:cNvPicPr>
              <a:picLocks noChangeAspect="1"/>
            </p:cNvPicPr>
            <p:nvPr userDrawn="1"/>
          </p:nvPicPr>
          <p:blipFill rotWithShape="1">
            <a:blip r:embed="rId4"/>
            <a:srcRect l="10768" r="22532"/>
            <a:stretch/>
          </p:blipFill>
          <p:spPr>
            <a:xfrm>
              <a:off x="-846199" y="-998423"/>
              <a:ext cx="5184130" cy="5184130"/>
            </a:xfrm>
            <a:prstGeom prst="ellipse">
              <a:avLst/>
            </a:prstGeom>
          </p:spPr>
        </p:pic>
        <p:pic>
          <p:nvPicPr>
            <p:cNvPr id="16" name="Immagine 15" descr="Immagine che contiene cerchio, Elementi grafici, grafica, Policromia&#10;&#10;Descrizione generata automaticamente">
              <a:extLst>
                <a:ext uri="{FF2B5EF4-FFF2-40B4-BE49-F238E27FC236}">
                  <a16:creationId xmlns:a16="http://schemas.microsoft.com/office/drawing/2014/main" id="{784BA807-15DA-4C43-33F6-EC362DCF126D}"/>
                </a:ext>
              </a:extLst>
            </p:cNvPr>
            <p:cNvPicPr>
              <a:picLocks noChangeAspect="1"/>
            </p:cNvPicPr>
            <p:nvPr userDrawn="1"/>
          </p:nvPicPr>
          <p:blipFill>
            <a:blip r:embed="rId3"/>
            <a:stretch>
              <a:fillRect/>
            </a:stretch>
          </p:blipFill>
          <p:spPr>
            <a:xfrm rot="16200000">
              <a:off x="-1291237" y="-1364253"/>
              <a:ext cx="5618872" cy="5880432"/>
            </a:xfrm>
            <a:prstGeom prst="rect">
              <a:avLst/>
            </a:prstGeom>
          </p:spPr>
        </p:pic>
      </p:grpSp>
      <p:pic>
        <p:nvPicPr>
          <p:cNvPr id="22" name="Elemento grafico 21">
            <a:extLst>
              <a:ext uri="{FF2B5EF4-FFF2-40B4-BE49-F238E27FC236}">
                <a16:creationId xmlns:a16="http://schemas.microsoft.com/office/drawing/2014/main" id="{E20C9243-0FAC-B9B4-F415-9FA7262194C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95325" y="5358623"/>
            <a:ext cx="3763090" cy="874008"/>
          </a:xfrm>
          <a:prstGeom prst="rect">
            <a:avLst/>
          </a:prstGeom>
        </p:spPr>
      </p:pic>
    </p:spTree>
    <p:extLst>
      <p:ext uri="{BB962C8B-B14F-4D97-AF65-F5344CB8AC3E}">
        <p14:creationId xmlns:p14="http://schemas.microsoft.com/office/powerpoint/2010/main" val="30264342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861" userDrawn="1">
          <p15:clr>
            <a:srgbClr val="FBAE40"/>
          </p15:clr>
        </p15:guide>
        <p15:guide id="4" orient="horz" pos="459" userDrawn="1">
          <p15:clr>
            <a:srgbClr val="FBAE40"/>
          </p15:clr>
        </p15:guide>
        <p15:guide id="5" pos="7242" userDrawn="1">
          <p15:clr>
            <a:srgbClr val="FBAE40"/>
          </p15:clr>
        </p15:guide>
        <p15:guide id="6"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 1">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noGrp="1" noRot="1" noMove="1" noResize="1" noEditPoints="1" noAdjustHandles="1" noChangeArrowheads="1" noChangeShapeType="1"/>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Segnaposto immagine 5">
            <a:extLst>
              <a:ext uri="{FF2B5EF4-FFF2-40B4-BE49-F238E27FC236}">
                <a16:creationId xmlns:a16="http://schemas.microsoft.com/office/drawing/2014/main" id="{9A5FFAEC-7CE8-F7A1-3536-B84DB41CF0BE}"/>
              </a:ext>
            </a:extLst>
          </p:cNvPr>
          <p:cNvSpPr>
            <a:spLocks noGrp="1"/>
          </p:cNvSpPr>
          <p:nvPr>
            <p:ph type="pic" sz="quarter" idx="15"/>
          </p:nvPr>
        </p:nvSpPr>
        <p:spPr>
          <a:xfrm>
            <a:off x="7215617" y="19115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37" name="Segnaposto immagine 5">
            <a:extLst>
              <a:ext uri="{FF2B5EF4-FFF2-40B4-BE49-F238E27FC236}">
                <a16:creationId xmlns:a16="http://schemas.microsoft.com/office/drawing/2014/main" id="{9E296989-ED51-FC1D-835E-815C632336B2}"/>
              </a:ext>
            </a:extLst>
          </p:cNvPr>
          <p:cNvSpPr>
            <a:spLocks noGrp="1"/>
          </p:cNvSpPr>
          <p:nvPr>
            <p:ph type="pic" sz="quarter" idx="16"/>
          </p:nvPr>
        </p:nvSpPr>
        <p:spPr>
          <a:xfrm>
            <a:off x="7215617" y="30291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38" name="Segnaposto immagine 5">
            <a:extLst>
              <a:ext uri="{FF2B5EF4-FFF2-40B4-BE49-F238E27FC236}">
                <a16:creationId xmlns:a16="http://schemas.microsoft.com/office/drawing/2014/main" id="{352937AD-D166-DA4E-F3DD-0F9C87A4779A}"/>
              </a:ext>
            </a:extLst>
          </p:cNvPr>
          <p:cNvSpPr>
            <a:spLocks noGrp="1"/>
          </p:cNvSpPr>
          <p:nvPr>
            <p:ph type="pic" sz="quarter" idx="17"/>
          </p:nvPr>
        </p:nvSpPr>
        <p:spPr>
          <a:xfrm>
            <a:off x="7215617" y="42610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39" name="Segnaposto immagine 5">
            <a:extLst>
              <a:ext uri="{FF2B5EF4-FFF2-40B4-BE49-F238E27FC236}">
                <a16:creationId xmlns:a16="http://schemas.microsoft.com/office/drawing/2014/main" id="{0FAF7F41-59A7-64DD-838D-2C61CCF80A5A}"/>
              </a:ext>
            </a:extLst>
          </p:cNvPr>
          <p:cNvSpPr>
            <a:spLocks noGrp="1"/>
          </p:cNvSpPr>
          <p:nvPr>
            <p:ph type="pic" sz="quarter" idx="18"/>
          </p:nvPr>
        </p:nvSpPr>
        <p:spPr>
          <a:xfrm>
            <a:off x="7215617" y="54421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508379"/>
            <a:ext cx="5400675" cy="2569904"/>
          </a:xfrm>
          <a:prstGeom prst="rect">
            <a:avLst/>
          </a:prstGeom>
        </p:spPr>
        <p:txBody>
          <a:bodyP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26" name="Segnaposto testo 25">
            <a:extLst>
              <a:ext uri="{FF2B5EF4-FFF2-40B4-BE49-F238E27FC236}">
                <a16:creationId xmlns:a16="http://schemas.microsoft.com/office/drawing/2014/main" id="{D1E93A23-BA9F-6FFD-5473-2BA5226AA2AB}"/>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bg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a:t>
            </a:r>
            <a:r>
              <a:rPr lang="it-IT" err="1"/>
              <a:t>main</a:t>
            </a:r>
            <a:r>
              <a:rPr lang="it-IT"/>
              <a:t> </a:t>
            </a:r>
            <a:r>
              <a:rPr lang="it-IT" err="1"/>
              <a:t>title</a:t>
            </a:r>
            <a:endParaRPr lang="it-IT"/>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8102600" y="19044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31" name="Segnaposto testo 27">
            <a:extLst>
              <a:ext uri="{FF2B5EF4-FFF2-40B4-BE49-F238E27FC236}">
                <a16:creationId xmlns:a16="http://schemas.microsoft.com/office/drawing/2014/main" id="{922BCCBB-CDFA-20F5-5505-2869757065B2}"/>
              </a:ext>
            </a:extLst>
          </p:cNvPr>
          <p:cNvSpPr>
            <a:spLocks noGrp="1"/>
          </p:cNvSpPr>
          <p:nvPr>
            <p:ph type="body" sz="quarter" idx="12" hasCustomPrompt="1"/>
          </p:nvPr>
        </p:nvSpPr>
        <p:spPr>
          <a:xfrm>
            <a:off x="8102600" y="30855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33" name="Segnaposto testo 27">
            <a:extLst>
              <a:ext uri="{FF2B5EF4-FFF2-40B4-BE49-F238E27FC236}">
                <a16:creationId xmlns:a16="http://schemas.microsoft.com/office/drawing/2014/main" id="{4345A36A-24AB-95B0-66A4-CBCA224B56C1}"/>
              </a:ext>
            </a:extLst>
          </p:cNvPr>
          <p:cNvSpPr>
            <a:spLocks noGrp="1"/>
          </p:cNvSpPr>
          <p:nvPr>
            <p:ph type="body" sz="quarter" idx="13" hasCustomPrompt="1"/>
          </p:nvPr>
        </p:nvSpPr>
        <p:spPr>
          <a:xfrm>
            <a:off x="8102600" y="42539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34" name="Segnaposto testo 27">
            <a:extLst>
              <a:ext uri="{FF2B5EF4-FFF2-40B4-BE49-F238E27FC236}">
                <a16:creationId xmlns:a16="http://schemas.microsoft.com/office/drawing/2014/main" id="{361BAEAD-2273-1DA1-96F5-F6DAAE941534}"/>
              </a:ext>
            </a:extLst>
          </p:cNvPr>
          <p:cNvSpPr>
            <a:spLocks noGrp="1"/>
          </p:cNvSpPr>
          <p:nvPr>
            <p:ph type="body" sz="quarter" idx="14" hasCustomPrompt="1"/>
          </p:nvPr>
        </p:nvSpPr>
        <p:spPr>
          <a:xfrm>
            <a:off x="8102600" y="54350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pic>
        <p:nvPicPr>
          <p:cNvPr id="40" name="Elemento grafico 39">
            <a:extLst>
              <a:ext uri="{FF2B5EF4-FFF2-40B4-BE49-F238E27FC236}">
                <a16:creationId xmlns:a16="http://schemas.microsoft.com/office/drawing/2014/main" id="{270CCEE6-B68D-F531-F5FF-7934A86AA2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8831818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con 2">
    <p:bg>
      <p:bgRef idx="1001">
        <a:schemeClr val="bg1"/>
      </p:bgRef>
    </p:bg>
    <p:spTree>
      <p:nvGrpSpPr>
        <p:cNvPr id="1" name=""/>
        <p:cNvGrpSpPr/>
        <p:nvPr/>
      </p:nvGrpSpPr>
      <p:grpSpPr>
        <a:xfrm>
          <a:off x="0" y="0"/>
          <a:ext cx="0" cy="0"/>
          <a:chOff x="0" y="0"/>
          <a:chExt cx="0" cy="0"/>
        </a:xfrm>
      </p:grpSpPr>
      <p:sp>
        <p:nvSpPr>
          <p:cNvPr id="29" name="Segnaposto immagine 5">
            <a:extLst>
              <a:ext uri="{FF2B5EF4-FFF2-40B4-BE49-F238E27FC236}">
                <a16:creationId xmlns:a16="http://schemas.microsoft.com/office/drawing/2014/main" id="{D2385D8A-B0EF-FBB1-E475-1DE77A5E60AF}"/>
              </a:ext>
            </a:extLst>
          </p:cNvPr>
          <p:cNvSpPr>
            <a:spLocks noGrp="1"/>
          </p:cNvSpPr>
          <p:nvPr>
            <p:ph type="pic" sz="quarter" idx="15"/>
          </p:nvPr>
        </p:nvSpPr>
        <p:spPr>
          <a:xfrm>
            <a:off x="1770294" y="2223718"/>
            <a:ext cx="1841036" cy="1841036"/>
          </a:xfrm>
          <a:prstGeom prst="rect">
            <a:avLst/>
          </a:prstGeom>
          <a:solidFill>
            <a:schemeClr val="tx2"/>
          </a:solidFill>
          <a:ln>
            <a:noFill/>
          </a:ln>
        </p:spPr>
        <p:txBody>
          <a:bodyPr/>
          <a:lstStyle>
            <a:lvl1pPr marL="0" indent="0">
              <a:buNone/>
              <a:defRPr>
                <a:noFill/>
              </a:defRPr>
            </a:lvl1pPr>
          </a:lstStyle>
          <a:p>
            <a:endParaRPr lang="it-IT"/>
          </a:p>
        </p:txBody>
      </p:sp>
      <p:sp>
        <p:nvSpPr>
          <p:cNvPr id="27" name="Segnaposto immagine 5">
            <a:extLst>
              <a:ext uri="{FF2B5EF4-FFF2-40B4-BE49-F238E27FC236}">
                <a16:creationId xmlns:a16="http://schemas.microsoft.com/office/drawing/2014/main" id="{4D3F2C1E-BDB2-7CE0-E8CA-2F60C5EA095A}"/>
              </a:ext>
            </a:extLst>
          </p:cNvPr>
          <p:cNvSpPr>
            <a:spLocks noGrp="1"/>
          </p:cNvSpPr>
          <p:nvPr>
            <p:ph type="pic" sz="quarter" idx="14"/>
          </p:nvPr>
        </p:nvSpPr>
        <p:spPr>
          <a:xfrm>
            <a:off x="5173894" y="2223718"/>
            <a:ext cx="1841036" cy="1841036"/>
          </a:xfrm>
          <a:prstGeom prst="rect">
            <a:avLst/>
          </a:prstGeom>
          <a:solidFill>
            <a:schemeClr val="tx2"/>
          </a:solidFill>
          <a:ln>
            <a:noFill/>
          </a:ln>
        </p:spPr>
        <p:txBody>
          <a:bodyPr/>
          <a:lstStyle>
            <a:lvl1pPr marL="0" indent="0">
              <a:buNone/>
              <a:defRPr>
                <a:noFill/>
              </a:defRPr>
            </a:lvl1pPr>
          </a:lstStyle>
          <a:p>
            <a:endParaRPr lang="it-IT"/>
          </a:p>
        </p:txBody>
      </p:sp>
      <p:sp>
        <p:nvSpPr>
          <p:cNvPr id="24" name="Segnaposto immagine 5">
            <a:extLst>
              <a:ext uri="{FF2B5EF4-FFF2-40B4-BE49-F238E27FC236}">
                <a16:creationId xmlns:a16="http://schemas.microsoft.com/office/drawing/2014/main" id="{3D5FD525-4EF0-1728-4334-CFD64BC2F11E}"/>
              </a:ext>
            </a:extLst>
          </p:cNvPr>
          <p:cNvSpPr>
            <a:spLocks noGrp="1"/>
          </p:cNvSpPr>
          <p:nvPr>
            <p:ph type="pic" sz="quarter" idx="13"/>
          </p:nvPr>
        </p:nvSpPr>
        <p:spPr>
          <a:xfrm>
            <a:off x="8577494" y="2223718"/>
            <a:ext cx="1841036" cy="1841036"/>
          </a:xfrm>
          <a:prstGeom prst="rect">
            <a:avLst/>
          </a:prstGeom>
          <a:solidFill>
            <a:schemeClr val="tx2"/>
          </a:solidFill>
          <a:ln>
            <a:noFill/>
          </a:ln>
        </p:spPr>
        <p:txBody>
          <a:bodyPr/>
          <a:lstStyle>
            <a:lvl1pPr marL="0" indent="0">
              <a:buNone/>
              <a:defRPr>
                <a:noFill/>
              </a:defRPr>
            </a:lvl1pPr>
          </a:lstStyle>
          <a:p>
            <a:endParaRPr lang="it-IT"/>
          </a:p>
        </p:txBody>
      </p:sp>
      <p:sp>
        <p:nvSpPr>
          <p:cNvPr id="20" name="Segnaposto testo 19">
            <a:extLst>
              <a:ext uri="{FF2B5EF4-FFF2-40B4-BE49-F238E27FC236}">
                <a16:creationId xmlns:a16="http://schemas.microsoft.com/office/drawing/2014/main" id="{14F86152-7855-F34B-E2CC-A0BF7560F7B7}"/>
              </a:ext>
            </a:extLst>
          </p:cNvPr>
          <p:cNvSpPr>
            <a:spLocks noGrp="1"/>
          </p:cNvSpPr>
          <p:nvPr>
            <p:ph type="body" sz="quarter" idx="10" hasCustomPrompt="1"/>
          </p:nvPr>
        </p:nvSpPr>
        <p:spPr>
          <a:xfrm>
            <a:off x="1209675" y="4983404"/>
            <a:ext cx="2962275" cy="923608"/>
          </a:xfrm>
          <a:prstGeom prst="rect">
            <a:avLst/>
          </a:prstGeom>
        </p:spPr>
        <p:txBody>
          <a:bodyPr/>
          <a:lstStyle>
            <a:lvl1pPr marL="0" indent="0" algn="ctr">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1" name="Segnaposto testo 19">
            <a:extLst>
              <a:ext uri="{FF2B5EF4-FFF2-40B4-BE49-F238E27FC236}">
                <a16:creationId xmlns:a16="http://schemas.microsoft.com/office/drawing/2014/main" id="{D53CD699-0E80-4866-BD12-65AFC081BC68}"/>
              </a:ext>
            </a:extLst>
          </p:cNvPr>
          <p:cNvSpPr>
            <a:spLocks noGrp="1"/>
          </p:cNvSpPr>
          <p:nvPr>
            <p:ph type="body" sz="quarter" idx="11" hasCustomPrompt="1"/>
          </p:nvPr>
        </p:nvSpPr>
        <p:spPr>
          <a:xfrm>
            <a:off x="4613275" y="4983404"/>
            <a:ext cx="2962275" cy="923608"/>
          </a:xfrm>
          <a:prstGeom prst="rect">
            <a:avLst/>
          </a:prstGeom>
        </p:spPr>
        <p:txBody>
          <a:bodyPr/>
          <a:lstStyle>
            <a:lvl1pPr marL="0" indent="0" algn="ctr">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23" name="Segnaposto testo 19">
            <a:extLst>
              <a:ext uri="{FF2B5EF4-FFF2-40B4-BE49-F238E27FC236}">
                <a16:creationId xmlns:a16="http://schemas.microsoft.com/office/drawing/2014/main" id="{54A48DEA-2B18-BF5A-E26E-4A5D29A5A9CA}"/>
              </a:ext>
            </a:extLst>
          </p:cNvPr>
          <p:cNvSpPr>
            <a:spLocks noGrp="1"/>
          </p:cNvSpPr>
          <p:nvPr>
            <p:ph type="body" sz="quarter" idx="12" hasCustomPrompt="1"/>
          </p:nvPr>
        </p:nvSpPr>
        <p:spPr>
          <a:xfrm>
            <a:off x="8016875" y="4983404"/>
            <a:ext cx="2962275" cy="923608"/>
          </a:xfrm>
          <a:prstGeom prst="rect">
            <a:avLst/>
          </a:prstGeom>
        </p:spPr>
        <p:txBody>
          <a:bodyPr/>
          <a:lstStyle>
            <a:lvl1pPr marL="0" indent="0" algn="ctr">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pic>
        <p:nvPicPr>
          <p:cNvPr id="30" name="Elemento grafico 29">
            <a:extLst>
              <a:ext uri="{FF2B5EF4-FFF2-40B4-BE49-F238E27FC236}">
                <a16:creationId xmlns:a16="http://schemas.microsoft.com/office/drawing/2014/main" id="{438F17A2-3A5D-CA38-57F8-C84666D4BF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32" name="Titolo 1">
            <a:extLst>
              <a:ext uri="{FF2B5EF4-FFF2-40B4-BE49-F238E27FC236}">
                <a16:creationId xmlns:a16="http://schemas.microsoft.com/office/drawing/2014/main" id="{CB4AE558-9A05-8CC4-E9D7-C18CEE8E4EC5}"/>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solidFill>
                  <a:schemeClr val="tx1"/>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egnaposto testo 19">
            <a:extLst>
              <a:ext uri="{FF2B5EF4-FFF2-40B4-BE49-F238E27FC236}">
                <a16:creationId xmlns:a16="http://schemas.microsoft.com/office/drawing/2014/main" id="{0D885BA3-16C0-EF02-5755-E5F4764D2540}"/>
              </a:ext>
            </a:extLst>
          </p:cNvPr>
          <p:cNvSpPr>
            <a:spLocks noGrp="1"/>
          </p:cNvSpPr>
          <p:nvPr>
            <p:ph type="body" sz="quarter" idx="19" hasCustomPrompt="1"/>
          </p:nvPr>
        </p:nvSpPr>
        <p:spPr>
          <a:xfrm>
            <a:off x="1209675" y="4304313"/>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4" name="Segnaposto testo 19">
            <a:extLst>
              <a:ext uri="{FF2B5EF4-FFF2-40B4-BE49-F238E27FC236}">
                <a16:creationId xmlns:a16="http://schemas.microsoft.com/office/drawing/2014/main" id="{4BED96DF-190B-2D13-81B2-CC54D8EDA343}"/>
              </a:ext>
            </a:extLst>
          </p:cNvPr>
          <p:cNvSpPr>
            <a:spLocks noGrp="1"/>
          </p:cNvSpPr>
          <p:nvPr>
            <p:ph type="body" sz="quarter" idx="20" hasCustomPrompt="1"/>
          </p:nvPr>
        </p:nvSpPr>
        <p:spPr>
          <a:xfrm>
            <a:off x="4608858" y="4304313"/>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8" name="Segnaposto testo 19">
            <a:extLst>
              <a:ext uri="{FF2B5EF4-FFF2-40B4-BE49-F238E27FC236}">
                <a16:creationId xmlns:a16="http://schemas.microsoft.com/office/drawing/2014/main" id="{C1C262C3-911F-5B10-8B81-C8EB2B936626}"/>
              </a:ext>
            </a:extLst>
          </p:cNvPr>
          <p:cNvSpPr>
            <a:spLocks noGrp="1"/>
          </p:cNvSpPr>
          <p:nvPr>
            <p:ph type="body" sz="quarter" idx="21" hasCustomPrompt="1"/>
          </p:nvPr>
        </p:nvSpPr>
        <p:spPr>
          <a:xfrm>
            <a:off x="8008040" y="4304313"/>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Tree>
    <p:extLst>
      <p:ext uri="{BB962C8B-B14F-4D97-AF65-F5344CB8AC3E}">
        <p14:creationId xmlns:p14="http://schemas.microsoft.com/office/powerpoint/2010/main" val="5177421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rds">
    <p:bg>
      <p:bgRef idx="1001">
        <a:schemeClr val="bg1"/>
      </p:bgRef>
    </p:bg>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A486B8E6-74A6-55DD-1BFD-8202A9B37280}"/>
              </a:ext>
            </a:extLst>
          </p:cNvPr>
          <p:cNvSpPr/>
          <p:nvPr userDrawn="1"/>
        </p:nvSpPr>
        <p:spPr>
          <a:xfrm>
            <a:off x="4357687" y="2336800"/>
            <a:ext cx="3476625" cy="29718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Segnaposto testo 19">
            <a:extLst>
              <a:ext uri="{FF2B5EF4-FFF2-40B4-BE49-F238E27FC236}">
                <a16:creationId xmlns:a16="http://schemas.microsoft.com/office/drawing/2014/main" id="{4A276D13-8B41-A98E-9F91-E6B91BE3FEBF}"/>
              </a:ext>
            </a:extLst>
          </p:cNvPr>
          <p:cNvSpPr>
            <a:spLocks noGrp="1"/>
          </p:cNvSpPr>
          <p:nvPr>
            <p:ph type="body" sz="quarter" idx="14" hasCustomPrompt="1"/>
          </p:nvPr>
        </p:nvSpPr>
        <p:spPr>
          <a:xfrm>
            <a:off x="4614861" y="3429001"/>
            <a:ext cx="2962275" cy="1625600"/>
          </a:xfrm>
          <a:prstGeom prst="rect">
            <a:avLst/>
          </a:prstGeom>
        </p:spPr>
        <p:txBody>
          <a:bodyP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a:t>Body text</a:t>
            </a:r>
          </a:p>
          <a:p>
            <a:pPr lvl="0"/>
            <a:endParaRPr lang="it-IT"/>
          </a:p>
        </p:txBody>
      </p:sp>
      <p:sp>
        <p:nvSpPr>
          <p:cNvPr id="10" name="Segnaposto testo 19">
            <a:extLst>
              <a:ext uri="{FF2B5EF4-FFF2-40B4-BE49-F238E27FC236}">
                <a16:creationId xmlns:a16="http://schemas.microsoft.com/office/drawing/2014/main" id="{E600341E-01E5-67AB-F2E7-8DB13610E736}"/>
              </a:ext>
            </a:extLst>
          </p:cNvPr>
          <p:cNvSpPr>
            <a:spLocks noGrp="1"/>
          </p:cNvSpPr>
          <p:nvPr>
            <p:ph type="body" sz="quarter" idx="15" hasCustomPrompt="1"/>
          </p:nvPr>
        </p:nvSpPr>
        <p:spPr>
          <a:xfrm>
            <a:off x="4614861" y="2641601"/>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a:t>Box </a:t>
            </a:r>
            <a:r>
              <a:rPr lang="it-IT" err="1"/>
              <a:t>subtitle</a:t>
            </a:r>
            <a:endParaRPr lang="it-IT"/>
          </a:p>
        </p:txBody>
      </p:sp>
      <p:sp>
        <p:nvSpPr>
          <p:cNvPr id="11" name="Rettangolo 10">
            <a:extLst>
              <a:ext uri="{FF2B5EF4-FFF2-40B4-BE49-F238E27FC236}">
                <a16:creationId xmlns:a16="http://schemas.microsoft.com/office/drawing/2014/main" id="{FAC72BA3-5A4D-A926-6BEF-97C2BD8568EF}"/>
              </a:ext>
            </a:extLst>
          </p:cNvPr>
          <p:cNvSpPr/>
          <p:nvPr userDrawn="1"/>
        </p:nvSpPr>
        <p:spPr>
          <a:xfrm>
            <a:off x="8015287" y="2336800"/>
            <a:ext cx="3476625" cy="29718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Segnaposto testo 19">
            <a:extLst>
              <a:ext uri="{FF2B5EF4-FFF2-40B4-BE49-F238E27FC236}">
                <a16:creationId xmlns:a16="http://schemas.microsoft.com/office/drawing/2014/main" id="{BF87DBD4-98E6-7C50-62F3-1B370A36D56C}"/>
              </a:ext>
            </a:extLst>
          </p:cNvPr>
          <p:cNvSpPr>
            <a:spLocks noGrp="1"/>
          </p:cNvSpPr>
          <p:nvPr>
            <p:ph type="body" sz="quarter" idx="16" hasCustomPrompt="1"/>
          </p:nvPr>
        </p:nvSpPr>
        <p:spPr>
          <a:xfrm>
            <a:off x="8272461" y="3429001"/>
            <a:ext cx="2962275" cy="1625600"/>
          </a:xfrm>
          <a:prstGeom prst="rect">
            <a:avLst/>
          </a:prstGeom>
        </p:spPr>
        <p:txBody>
          <a:bodyP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Body text</a:t>
            </a:r>
          </a:p>
        </p:txBody>
      </p:sp>
      <p:sp>
        <p:nvSpPr>
          <p:cNvPr id="13" name="Segnaposto testo 19">
            <a:extLst>
              <a:ext uri="{FF2B5EF4-FFF2-40B4-BE49-F238E27FC236}">
                <a16:creationId xmlns:a16="http://schemas.microsoft.com/office/drawing/2014/main" id="{D288425C-ABBC-4F4E-0AC9-4A8BEBFE1E6D}"/>
              </a:ext>
            </a:extLst>
          </p:cNvPr>
          <p:cNvSpPr>
            <a:spLocks noGrp="1"/>
          </p:cNvSpPr>
          <p:nvPr>
            <p:ph type="body" sz="quarter" idx="17" hasCustomPrompt="1"/>
          </p:nvPr>
        </p:nvSpPr>
        <p:spPr>
          <a:xfrm>
            <a:off x="8272461" y="2641601"/>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a:t>Box </a:t>
            </a:r>
            <a:r>
              <a:rPr lang="it-IT" err="1"/>
              <a:t>subtitle</a:t>
            </a:r>
            <a:endParaRPr lang="it-IT"/>
          </a:p>
        </p:txBody>
      </p:sp>
      <p:sp>
        <p:nvSpPr>
          <p:cNvPr id="14" name="Rettangolo 13">
            <a:extLst>
              <a:ext uri="{FF2B5EF4-FFF2-40B4-BE49-F238E27FC236}">
                <a16:creationId xmlns:a16="http://schemas.microsoft.com/office/drawing/2014/main" id="{E58FA70E-7EE1-C98D-9D89-F256C166FA55}"/>
              </a:ext>
            </a:extLst>
          </p:cNvPr>
          <p:cNvSpPr/>
          <p:nvPr userDrawn="1"/>
        </p:nvSpPr>
        <p:spPr>
          <a:xfrm>
            <a:off x="700087" y="2336800"/>
            <a:ext cx="3476625" cy="29718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Segnaposto testo 19">
            <a:extLst>
              <a:ext uri="{FF2B5EF4-FFF2-40B4-BE49-F238E27FC236}">
                <a16:creationId xmlns:a16="http://schemas.microsoft.com/office/drawing/2014/main" id="{CF2144EF-B047-82D1-6CCC-854A06E80F8A}"/>
              </a:ext>
            </a:extLst>
          </p:cNvPr>
          <p:cNvSpPr>
            <a:spLocks noGrp="1"/>
          </p:cNvSpPr>
          <p:nvPr>
            <p:ph type="body" sz="quarter" idx="18" hasCustomPrompt="1"/>
          </p:nvPr>
        </p:nvSpPr>
        <p:spPr>
          <a:xfrm>
            <a:off x="957261" y="3429001"/>
            <a:ext cx="2962275" cy="1625600"/>
          </a:xfrm>
          <a:prstGeom prst="rect">
            <a:avLst/>
          </a:prstGeom>
        </p:spPr>
        <p:txBody>
          <a:bodyP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Body text</a:t>
            </a:r>
          </a:p>
        </p:txBody>
      </p:sp>
      <p:sp>
        <p:nvSpPr>
          <p:cNvPr id="16" name="Segnaposto testo 19">
            <a:extLst>
              <a:ext uri="{FF2B5EF4-FFF2-40B4-BE49-F238E27FC236}">
                <a16:creationId xmlns:a16="http://schemas.microsoft.com/office/drawing/2014/main" id="{1F60A109-15DB-4054-1AEA-B0A609F71C76}"/>
              </a:ext>
            </a:extLst>
          </p:cNvPr>
          <p:cNvSpPr>
            <a:spLocks noGrp="1"/>
          </p:cNvSpPr>
          <p:nvPr>
            <p:ph type="body" sz="quarter" idx="19" hasCustomPrompt="1"/>
          </p:nvPr>
        </p:nvSpPr>
        <p:spPr>
          <a:xfrm>
            <a:off x="957261" y="2641601"/>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a:t>Box </a:t>
            </a:r>
            <a:r>
              <a:rPr lang="it-IT" err="1"/>
              <a:t>subtitle</a:t>
            </a:r>
            <a:endParaRPr lang="it-IT"/>
          </a:p>
        </p:txBody>
      </p:sp>
      <p:pic>
        <p:nvPicPr>
          <p:cNvPr id="17" name="Elemento grafico 16">
            <a:extLst>
              <a:ext uri="{FF2B5EF4-FFF2-40B4-BE49-F238E27FC236}">
                <a16:creationId xmlns:a16="http://schemas.microsoft.com/office/drawing/2014/main" id="{B8DDDBE5-8DF6-9450-AE3A-BE45D6DE67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8" name="Titolo 1">
            <a:extLst>
              <a:ext uri="{FF2B5EF4-FFF2-40B4-BE49-F238E27FC236}">
                <a16:creationId xmlns:a16="http://schemas.microsoft.com/office/drawing/2014/main" id="{E3F97EFE-AF87-6749-6868-327B1A7A45B7}"/>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Tree>
    <p:extLst>
      <p:ext uri="{BB962C8B-B14F-4D97-AF65-F5344CB8AC3E}">
        <p14:creationId xmlns:p14="http://schemas.microsoft.com/office/powerpoint/2010/main" val="2117596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cs">
    <p:bg>
      <p:bgRef idx="1001">
        <a:schemeClr val="bg1"/>
      </p:bgRef>
    </p:bg>
    <p:spTree>
      <p:nvGrpSpPr>
        <p:cNvPr id="1" name=""/>
        <p:cNvGrpSpPr/>
        <p:nvPr/>
      </p:nvGrpSpPr>
      <p:grpSpPr>
        <a:xfrm>
          <a:off x="0" y="0"/>
          <a:ext cx="0" cy="0"/>
          <a:chOff x="0" y="0"/>
          <a:chExt cx="0" cy="0"/>
        </a:xfrm>
      </p:grpSpPr>
      <p:sp>
        <p:nvSpPr>
          <p:cNvPr id="9" name="Segnaposto testo 19">
            <a:extLst>
              <a:ext uri="{FF2B5EF4-FFF2-40B4-BE49-F238E27FC236}">
                <a16:creationId xmlns:a16="http://schemas.microsoft.com/office/drawing/2014/main" id="{4A276D13-8B41-A98E-9F91-E6B91BE3FEBF}"/>
              </a:ext>
            </a:extLst>
          </p:cNvPr>
          <p:cNvSpPr>
            <a:spLocks noGrp="1"/>
          </p:cNvSpPr>
          <p:nvPr>
            <p:ph type="body" sz="quarter" idx="14" hasCustomPrompt="1"/>
          </p:nvPr>
        </p:nvSpPr>
        <p:spPr>
          <a:xfrm>
            <a:off x="4614861" y="4962039"/>
            <a:ext cx="2962275" cy="884376"/>
          </a:xfrm>
          <a:prstGeom prst="rect">
            <a:avLst/>
          </a:prstGeom>
        </p:spPr>
        <p:txBody>
          <a:bodyPr/>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0" name="Segnaposto testo 19">
            <a:extLst>
              <a:ext uri="{FF2B5EF4-FFF2-40B4-BE49-F238E27FC236}">
                <a16:creationId xmlns:a16="http://schemas.microsoft.com/office/drawing/2014/main" id="{E600341E-01E5-67AB-F2E7-8DB13610E736}"/>
              </a:ext>
            </a:extLst>
          </p:cNvPr>
          <p:cNvSpPr>
            <a:spLocks noGrp="1"/>
          </p:cNvSpPr>
          <p:nvPr>
            <p:ph type="body" sz="quarter" idx="15" hasCustomPrompt="1"/>
          </p:nvPr>
        </p:nvSpPr>
        <p:spPr>
          <a:xfrm>
            <a:off x="4614861" y="1955596"/>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12" name="Segnaposto testo 19">
            <a:extLst>
              <a:ext uri="{FF2B5EF4-FFF2-40B4-BE49-F238E27FC236}">
                <a16:creationId xmlns:a16="http://schemas.microsoft.com/office/drawing/2014/main" id="{BF87DBD4-98E6-7C50-62F3-1B370A36D56C}"/>
              </a:ext>
            </a:extLst>
          </p:cNvPr>
          <p:cNvSpPr>
            <a:spLocks noGrp="1"/>
          </p:cNvSpPr>
          <p:nvPr>
            <p:ph type="body" sz="quarter" idx="16" hasCustomPrompt="1"/>
          </p:nvPr>
        </p:nvSpPr>
        <p:spPr>
          <a:xfrm>
            <a:off x="8272461" y="4962039"/>
            <a:ext cx="2962275" cy="884376"/>
          </a:xfrm>
          <a:prstGeom prst="rect">
            <a:avLst/>
          </a:prstGeom>
        </p:spPr>
        <p:txBody>
          <a:bodyPr/>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3" name="Segnaposto testo 19">
            <a:extLst>
              <a:ext uri="{FF2B5EF4-FFF2-40B4-BE49-F238E27FC236}">
                <a16:creationId xmlns:a16="http://schemas.microsoft.com/office/drawing/2014/main" id="{D288425C-ABBC-4F4E-0AC9-4A8BEBFE1E6D}"/>
              </a:ext>
            </a:extLst>
          </p:cNvPr>
          <p:cNvSpPr>
            <a:spLocks noGrp="1"/>
          </p:cNvSpPr>
          <p:nvPr>
            <p:ph type="body" sz="quarter" idx="17" hasCustomPrompt="1"/>
          </p:nvPr>
        </p:nvSpPr>
        <p:spPr>
          <a:xfrm>
            <a:off x="8272461" y="1955596"/>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15" name="Segnaposto testo 19">
            <a:extLst>
              <a:ext uri="{FF2B5EF4-FFF2-40B4-BE49-F238E27FC236}">
                <a16:creationId xmlns:a16="http://schemas.microsoft.com/office/drawing/2014/main" id="{CF2144EF-B047-82D1-6CCC-854A06E80F8A}"/>
              </a:ext>
            </a:extLst>
          </p:cNvPr>
          <p:cNvSpPr>
            <a:spLocks noGrp="1"/>
          </p:cNvSpPr>
          <p:nvPr>
            <p:ph type="body" sz="quarter" idx="18" hasCustomPrompt="1"/>
          </p:nvPr>
        </p:nvSpPr>
        <p:spPr>
          <a:xfrm>
            <a:off x="957261" y="4962039"/>
            <a:ext cx="2962275" cy="884376"/>
          </a:xfrm>
          <a:prstGeom prst="rect">
            <a:avLst/>
          </a:prstGeom>
        </p:spPr>
        <p:txBody>
          <a:bodyPr/>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6" name="Segnaposto testo 19">
            <a:extLst>
              <a:ext uri="{FF2B5EF4-FFF2-40B4-BE49-F238E27FC236}">
                <a16:creationId xmlns:a16="http://schemas.microsoft.com/office/drawing/2014/main" id="{1F60A109-15DB-4054-1AEA-B0A609F71C76}"/>
              </a:ext>
            </a:extLst>
          </p:cNvPr>
          <p:cNvSpPr>
            <a:spLocks noGrp="1"/>
          </p:cNvSpPr>
          <p:nvPr>
            <p:ph type="body" sz="quarter" idx="19" hasCustomPrompt="1"/>
          </p:nvPr>
        </p:nvSpPr>
        <p:spPr>
          <a:xfrm>
            <a:off x="957261" y="1955596"/>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pic>
        <p:nvPicPr>
          <p:cNvPr id="17" name="Elemento grafico 16">
            <a:extLst>
              <a:ext uri="{FF2B5EF4-FFF2-40B4-BE49-F238E27FC236}">
                <a16:creationId xmlns:a16="http://schemas.microsoft.com/office/drawing/2014/main" id="{B8DDDBE5-8DF6-9450-AE3A-BE45D6DE67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8" name="Titolo 1">
            <a:extLst>
              <a:ext uri="{FF2B5EF4-FFF2-40B4-BE49-F238E27FC236}">
                <a16:creationId xmlns:a16="http://schemas.microsoft.com/office/drawing/2014/main" id="{E3F97EFE-AF87-6749-6868-327B1A7A45B7}"/>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egnaposto grafico 2">
            <a:extLst>
              <a:ext uri="{FF2B5EF4-FFF2-40B4-BE49-F238E27FC236}">
                <a16:creationId xmlns:a16="http://schemas.microsoft.com/office/drawing/2014/main" id="{E2AA85C7-E84D-8443-1C5F-BA580E4D2429}"/>
              </a:ext>
            </a:extLst>
          </p:cNvPr>
          <p:cNvSpPr>
            <a:spLocks noGrp="1"/>
          </p:cNvSpPr>
          <p:nvPr>
            <p:ph type="chart" sz="quarter" idx="20"/>
          </p:nvPr>
        </p:nvSpPr>
        <p:spPr>
          <a:xfrm>
            <a:off x="1451250" y="2756074"/>
            <a:ext cx="1966201" cy="1964286"/>
          </a:xfrm>
          <a:prstGeom prst="rect">
            <a:avLst/>
          </a:prstGeom>
          <a:solidFill>
            <a:schemeClr val="bg2"/>
          </a:solidFill>
        </p:spPr>
        <p:txBody>
          <a:bodyPr/>
          <a:lstStyle>
            <a:lvl1pPr marL="0" indent="0">
              <a:buNone/>
              <a:defRPr>
                <a:noFill/>
              </a:defRPr>
            </a:lvl1pPr>
          </a:lstStyle>
          <a:p>
            <a:endParaRPr lang="it-IT"/>
          </a:p>
        </p:txBody>
      </p:sp>
      <p:sp>
        <p:nvSpPr>
          <p:cNvPr id="4" name="Segnaposto grafico 2">
            <a:extLst>
              <a:ext uri="{FF2B5EF4-FFF2-40B4-BE49-F238E27FC236}">
                <a16:creationId xmlns:a16="http://schemas.microsoft.com/office/drawing/2014/main" id="{9C1D2AA1-889D-F92D-66E5-5DA0D9FAF36E}"/>
              </a:ext>
            </a:extLst>
          </p:cNvPr>
          <p:cNvSpPr>
            <a:spLocks noGrp="1"/>
          </p:cNvSpPr>
          <p:nvPr>
            <p:ph type="chart" sz="quarter" idx="21"/>
          </p:nvPr>
        </p:nvSpPr>
        <p:spPr>
          <a:xfrm>
            <a:off x="5108850" y="2756074"/>
            <a:ext cx="1966201" cy="1964286"/>
          </a:xfrm>
          <a:prstGeom prst="rect">
            <a:avLst/>
          </a:prstGeom>
          <a:solidFill>
            <a:schemeClr val="bg2"/>
          </a:solidFill>
        </p:spPr>
        <p:txBody>
          <a:bodyPr/>
          <a:lstStyle>
            <a:lvl1pPr marL="0" indent="0">
              <a:buNone/>
              <a:defRPr>
                <a:noFill/>
              </a:defRPr>
            </a:lvl1pPr>
          </a:lstStyle>
          <a:p>
            <a:endParaRPr lang="it-IT"/>
          </a:p>
        </p:txBody>
      </p:sp>
      <p:sp>
        <p:nvSpPr>
          <p:cNvPr id="5" name="Segnaposto grafico 2">
            <a:extLst>
              <a:ext uri="{FF2B5EF4-FFF2-40B4-BE49-F238E27FC236}">
                <a16:creationId xmlns:a16="http://schemas.microsoft.com/office/drawing/2014/main" id="{490D054C-EE10-B233-59BD-E0F198498A4E}"/>
              </a:ext>
            </a:extLst>
          </p:cNvPr>
          <p:cNvSpPr>
            <a:spLocks noGrp="1"/>
          </p:cNvSpPr>
          <p:nvPr>
            <p:ph type="chart" sz="quarter" idx="22"/>
          </p:nvPr>
        </p:nvSpPr>
        <p:spPr>
          <a:xfrm>
            <a:off x="8766450" y="2756074"/>
            <a:ext cx="1966201" cy="1964286"/>
          </a:xfrm>
          <a:prstGeom prst="rect">
            <a:avLst/>
          </a:prstGeom>
          <a:solidFill>
            <a:schemeClr val="bg2"/>
          </a:solidFill>
        </p:spPr>
        <p:txBody>
          <a:bodyPr/>
          <a:lstStyle>
            <a:lvl1pPr marL="0" indent="0">
              <a:buNone/>
              <a:defRPr>
                <a:noFill/>
              </a:defRPr>
            </a:lvl1pPr>
          </a:lstStyle>
          <a:p>
            <a:endParaRPr lang="it-IT"/>
          </a:p>
        </p:txBody>
      </p:sp>
    </p:spTree>
    <p:extLst>
      <p:ext uri="{BB962C8B-B14F-4D97-AF65-F5344CB8AC3E}">
        <p14:creationId xmlns:p14="http://schemas.microsoft.com/office/powerpoint/2010/main" val="9829844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14" name="Rettangolo 13">
            <a:extLst>
              <a:ext uri="{FF2B5EF4-FFF2-40B4-BE49-F238E27FC236}">
                <a16:creationId xmlns:a16="http://schemas.microsoft.com/office/drawing/2014/main" id="{E58FA70E-7EE1-C98D-9D89-F256C166FA55}"/>
              </a:ext>
            </a:extLst>
          </p:cNvPr>
          <p:cNvSpPr/>
          <p:nvPr userDrawn="1"/>
        </p:nvSpPr>
        <p:spPr>
          <a:xfrm>
            <a:off x="700087" y="1905000"/>
            <a:ext cx="10796588" cy="10922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pic>
        <p:nvPicPr>
          <p:cNvPr id="22" name="Elemento grafico 21">
            <a:extLst>
              <a:ext uri="{FF2B5EF4-FFF2-40B4-BE49-F238E27FC236}">
                <a16:creationId xmlns:a16="http://schemas.microsoft.com/office/drawing/2014/main" id="{E20C9243-0FAC-B9B4-F415-9FA7262194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0" name="Segnaposto testo 19">
            <a:extLst>
              <a:ext uri="{FF2B5EF4-FFF2-40B4-BE49-F238E27FC236}">
                <a16:creationId xmlns:a16="http://schemas.microsoft.com/office/drawing/2014/main" id="{E600341E-01E5-67AB-F2E7-8DB13610E736}"/>
              </a:ext>
            </a:extLst>
          </p:cNvPr>
          <p:cNvSpPr>
            <a:spLocks noGrp="1"/>
          </p:cNvSpPr>
          <p:nvPr>
            <p:ph type="body" sz="quarter" idx="15" hasCustomPrompt="1"/>
          </p:nvPr>
        </p:nvSpPr>
        <p:spPr>
          <a:xfrm>
            <a:off x="4614861" y="2171700"/>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err="1"/>
              <a:t>Subtitle</a:t>
            </a:r>
            <a:endParaRPr lang="it-IT"/>
          </a:p>
        </p:txBody>
      </p:sp>
      <p:sp>
        <p:nvSpPr>
          <p:cNvPr id="13" name="Segnaposto testo 19">
            <a:extLst>
              <a:ext uri="{FF2B5EF4-FFF2-40B4-BE49-F238E27FC236}">
                <a16:creationId xmlns:a16="http://schemas.microsoft.com/office/drawing/2014/main" id="{D288425C-ABBC-4F4E-0AC9-4A8BEBFE1E6D}"/>
              </a:ext>
            </a:extLst>
          </p:cNvPr>
          <p:cNvSpPr>
            <a:spLocks noGrp="1"/>
          </p:cNvSpPr>
          <p:nvPr>
            <p:ph type="body" sz="quarter" idx="17" hasCustomPrompt="1"/>
          </p:nvPr>
        </p:nvSpPr>
        <p:spPr>
          <a:xfrm>
            <a:off x="8272461" y="2171700"/>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err="1"/>
              <a:t>Subtitle</a:t>
            </a:r>
            <a:endParaRPr lang="it-IT"/>
          </a:p>
        </p:txBody>
      </p:sp>
      <p:sp>
        <p:nvSpPr>
          <p:cNvPr id="16" name="Segnaposto testo 19">
            <a:extLst>
              <a:ext uri="{FF2B5EF4-FFF2-40B4-BE49-F238E27FC236}">
                <a16:creationId xmlns:a16="http://schemas.microsoft.com/office/drawing/2014/main" id="{1F60A109-15DB-4054-1AEA-B0A609F71C76}"/>
              </a:ext>
            </a:extLst>
          </p:cNvPr>
          <p:cNvSpPr>
            <a:spLocks noGrp="1"/>
          </p:cNvSpPr>
          <p:nvPr>
            <p:ph type="body" sz="quarter" idx="19" hasCustomPrompt="1"/>
          </p:nvPr>
        </p:nvSpPr>
        <p:spPr>
          <a:xfrm>
            <a:off x="957261" y="2171700"/>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err="1"/>
              <a:t>Subtitle</a:t>
            </a:r>
            <a:endParaRPr lang="it-IT"/>
          </a:p>
        </p:txBody>
      </p:sp>
      <p:sp>
        <p:nvSpPr>
          <p:cNvPr id="7" name="Rettangolo 6">
            <a:extLst>
              <a:ext uri="{FF2B5EF4-FFF2-40B4-BE49-F238E27FC236}">
                <a16:creationId xmlns:a16="http://schemas.microsoft.com/office/drawing/2014/main" id="{56C829FD-6807-E3B8-8E94-2BB87DE9712B}"/>
              </a:ext>
            </a:extLst>
          </p:cNvPr>
          <p:cNvSpPr/>
          <p:nvPr userDrawn="1"/>
        </p:nvSpPr>
        <p:spPr>
          <a:xfrm>
            <a:off x="4370387" y="31877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Segnaposto testo 19">
            <a:extLst>
              <a:ext uri="{FF2B5EF4-FFF2-40B4-BE49-F238E27FC236}">
                <a16:creationId xmlns:a16="http://schemas.microsoft.com/office/drawing/2014/main" id="{715DC0AC-E095-66E1-51F9-E548874BF100}"/>
              </a:ext>
            </a:extLst>
          </p:cNvPr>
          <p:cNvSpPr>
            <a:spLocks noGrp="1"/>
          </p:cNvSpPr>
          <p:nvPr>
            <p:ph type="body" sz="quarter" idx="21" hasCustomPrompt="1"/>
          </p:nvPr>
        </p:nvSpPr>
        <p:spPr>
          <a:xfrm>
            <a:off x="4627562" y="33591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8" name="Rettangolo 17">
            <a:extLst>
              <a:ext uri="{FF2B5EF4-FFF2-40B4-BE49-F238E27FC236}">
                <a16:creationId xmlns:a16="http://schemas.microsoft.com/office/drawing/2014/main" id="{D9941565-0CD7-EB78-760E-71434F84F665}"/>
              </a:ext>
            </a:extLst>
          </p:cNvPr>
          <p:cNvSpPr/>
          <p:nvPr userDrawn="1"/>
        </p:nvSpPr>
        <p:spPr>
          <a:xfrm>
            <a:off x="4370387" y="41910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Segnaposto testo 19">
            <a:extLst>
              <a:ext uri="{FF2B5EF4-FFF2-40B4-BE49-F238E27FC236}">
                <a16:creationId xmlns:a16="http://schemas.microsoft.com/office/drawing/2014/main" id="{4A5715F5-2F61-44D3-13C6-BF53EED50ED2}"/>
              </a:ext>
            </a:extLst>
          </p:cNvPr>
          <p:cNvSpPr>
            <a:spLocks noGrp="1"/>
          </p:cNvSpPr>
          <p:nvPr>
            <p:ph type="body" sz="quarter" idx="22" hasCustomPrompt="1"/>
          </p:nvPr>
        </p:nvSpPr>
        <p:spPr>
          <a:xfrm>
            <a:off x="4627562" y="43624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0" name="Rettangolo 19">
            <a:extLst>
              <a:ext uri="{FF2B5EF4-FFF2-40B4-BE49-F238E27FC236}">
                <a16:creationId xmlns:a16="http://schemas.microsoft.com/office/drawing/2014/main" id="{7BFB6EBC-FDA5-C840-7DB3-9289A4CAA8C4}"/>
              </a:ext>
            </a:extLst>
          </p:cNvPr>
          <p:cNvSpPr/>
          <p:nvPr userDrawn="1"/>
        </p:nvSpPr>
        <p:spPr>
          <a:xfrm>
            <a:off x="8040687" y="31877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Segnaposto testo 19">
            <a:extLst>
              <a:ext uri="{FF2B5EF4-FFF2-40B4-BE49-F238E27FC236}">
                <a16:creationId xmlns:a16="http://schemas.microsoft.com/office/drawing/2014/main" id="{96F3597F-DBBB-5FDF-9DBB-81B027C67F37}"/>
              </a:ext>
            </a:extLst>
          </p:cNvPr>
          <p:cNvSpPr>
            <a:spLocks noGrp="1"/>
          </p:cNvSpPr>
          <p:nvPr>
            <p:ph type="body" sz="quarter" idx="23" hasCustomPrompt="1"/>
          </p:nvPr>
        </p:nvSpPr>
        <p:spPr>
          <a:xfrm>
            <a:off x="8297862" y="33591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3" name="Rettangolo 22">
            <a:extLst>
              <a:ext uri="{FF2B5EF4-FFF2-40B4-BE49-F238E27FC236}">
                <a16:creationId xmlns:a16="http://schemas.microsoft.com/office/drawing/2014/main" id="{EA455092-C2E0-EB91-A613-996FF8535409}"/>
              </a:ext>
            </a:extLst>
          </p:cNvPr>
          <p:cNvSpPr/>
          <p:nvPr userDrawn="1"/>
        </p:nvSpPr>
        <p:spPr>
          <a:xfrm>
            <a:off x="8040687" y="41910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Segnaposto testo 19">
            <a:extLst>
              <a:ext uri="{FF2B5EF4-FFF2-40B4-BE49-F238E27FC236}">
                <a16:creationId xmlns:a16="http://schemas.microsoft.com/office/drawing/2014/main" id="{5B42D4B0-FF39-11E5-B05E-44C551BCCAF4}"/>
              </a:ext>
            </a:extLst>
          </p:cNvPr>
          <p:cNvSpPr>
            <a:spLocks noGrp="1"/>
          </p:cNvSpPr>
          <p:nvPr>
            <p:ph type="body" sz="quarter" idx="24" hasCustomPrompt="1"/>
          </p:nvPr>
        </p:nvSpPr>
        <p:spPr>
          <a:xfrm>
            <a:off x="8297862" y="43624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5" name="Rettangolo 24">
            <a:extLst>
              <a:ext uri="{FF2B5EF4-FFF2-40B4-BE49-F238E27FC236}">
                <a16:creationId xmlns:a16="http://schemas.microsoft.com/office/drawing/2014/main" id="{AFE86C79-E66F-32C0-33AD-84FFBADDEA8E}"/>
              </a:ext>
            </a:extLst>
          </p:cNvPr>
          <p:cNvSpPr/>
          <p:nvPr userDrawn="1"/>
        </p:nvSpPr>
        <p:spPr>
          <a:xfrm>
            <a:off x="700087" y="31877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Segnaposto testo 19">
            <a:extLst>
              <a:ext uri="{FF2B5EF4-FFF2-40B4-BE49-F238E27FC236}">
                <a16:creationId xmlns:a16="http://schemas.microsoft.com/office/drawing/2014/main" id="{2369BDA3-BD50-A8B8-F875-4986A365EE07}"/>
              </a:ext>
            </a:extLst>
          </p:cNvPr>
          <p:cNvSpPr>
            <a:spLocks noGrp="1"/>
          </p:cNvSpPr>
          <p:nvPr>
            <p:ph type="body" sz="quarter" idx="25" hasCustomPrompt="1"/>
          </p:nvPr>
        </p:nvSpPr>
        <p:spPr>
          <a:xfrm>
            <a:off x="957262" y="33591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7" name="Rettangolo 26">
            <a:extLst>
              <a:ext uri="{FF2B5EF4-FFF2-40B4-BE49-F238E27FC236}">
                <a16:creationId xmlns:a16="http://schemas.microsoft.com/office/drawing/2014/main" id="{D3F45318-BB20-38F6-BFC6-2BDE7F82FE6A}"/>
              </a:ext>
            </a:extLst>
          </p:cNvPr>
          <p:cNvSpPr/>
          <p:nvPr userDrawn="1"/>
        </p:nvSpPr>
        <p:spPr>
          <a:xfrm>
            <a:off x="700087" y="41910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Segnaposto testo 19">
            <a:extLst>
              <a:ext uri="{FF2B5EF4-FFF2-40B4-BE49-F238E27FC236}">
                <a16:creationId xmlns:a16="http://schemas.microsoft.com/office/drawing/2014/main" id="{C10FC98B-D1F1-DB2A-7371-E5ADEE265852}"/>
              </a:ext>
            </a:extLst>
          </p:cNvPr>
          <p:cNvSpPr>
            <a:spLocks noGrp="1"/>
          </p:cNvSpPr>
          <p:nvPr>
            <p:ph type="body" sz="quarter" idx="26" hasCustomPrompt="1"/>
          </p:nvPr>
        </p:nvSpPr>
        <p:spPr>
          <a:xfrm>
            <a:off x="957262" y="43624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9" name="Rettangolo 28">
            <a:extLst>
              <a:ext uri="{FF2B5EF4-FFF2-40B4-BE49-F238E27FC236}">
                <a16:creationId xmlns:a16="http://schemas.microsoft.com/office/drawing/2014/main" id="{38CDA1D8-53EF-EB88-DC07-00059828912D}"/>
              </a:ext>
            </a:extLst>
          </p:cNvPr>
          <p:cNvSpPr/>
          <p:nvPr userDrawn="1"/>
        </p:nvSpPr>
        <p:spPr>
          <a:xfrm>
            <a:off x="4370387" y="51943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Segnaposto testo 19">
            <a:extLst>
              <a:ext uri="{FF2B5EF4-FFF2-40B4-BE49-F238E27FC236}">
                <a16:creationId xmlns:a16="http://schemas.microsoft.com/office/drawing/2014/main" id="{A2F3A262-B5AF-A62C-5700-DC36E17C683E}"/>
              </a:ext>
            </a:extLst>
          </p:cNvPr>
          <p:cNvSpPr>
            <a:spLocks noGrp="1"/>
          </p:cNvSpPr>
          <p:nvPr>
            <p:ph type="body" sz="quarter" idx="27" hasCustomPrompt="1"/>
          </p:nvPr>
        </p:nvSpPr>
        <p:spPr>
          <a:xfrm>
            <a:off x="4627562" y="53657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Tree>
    <p:extLst>
      <p:ext uri="{BB962C8B-B14F-4D97-AF65-F5344CB8AC3E}">
        <p14:creationId xmlns:p14="http://schemas.microsoft.com/office/powerpoint/2010/main" val="33758003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g 1">
    <p:bg>
      <p:bgRef idx="1001">
        <a:schemeClr val="bg1"/>
      </p:bgRef>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508379"/>
            <a:ext cx="5400675" cy="2569904"/>
          </a:xfrm>
          <a:prstGeom prst="rect">
            <a:avLst/>
          </a:prstGeom>
        </p:spPr>
        <p:txBody>
          <a:bodyPr/>
          <a:lstStyle>
            <a:lvl1pPr marL="0" indent="0" algn="l">
              <a:buNone/>
              <a:defRPr sz="2400" b="0" i="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6" name="Segnaposto immagine 5">
            <a:extLst>
              <a:ext uri="{FF2B5EF4-FFF2-40B4-BE49-F238E27FC236}">
                <a16:creationId xmlns:a16="http://schemas.microsoft.com/office/drawing/2014/main" id="{85A43CB7-ED6F-F432-14B5-A8F09861FDD2}"/>
              </a:ext>
            </a:extLst>
          </p:cNvPr>
          <p:cNvSpPr>
            <a:spLocks noGrp="1"/>
          </p:cNvSpPr>
          <p:nvPr>
            <p:ph type="pic" sz="quarter" idx="10"/>
          </p:nvPr>
        </p:nvSpPr>
        <p:spPr>
          <a:xfrm>
            <a:off x="6791325" y="728663"/>
            <a:ext cx="5400675" cy="5400675"/>
          </a:xfrm>
          <a:prstGeom prst="rect">
            <a:avLst/>
          </a:prstGeom>
          <a:solidFill>
            <a:schemeClr val="tx2"/>
          </a:solidFill>
          <a:ln>
            <a:noFill/>
          </a:ln>
        </p:spPr>
        <p:txBody>
          <a:bodyPr/>
          <a:lstStyle>
            <a:lvl1pPr marL="0" indent="0">
              <a:buNone/>
              <a:defRPr>
                <a:noFill/>
              </a:defRPr>
            </a:lvl1pPr>
          </a:lstStyle>
          <a:p>
            <a:endParaRPr lang="it-IT"/>
          </a:p>
        </p:txBody>
      </p:sp>
      <p:pic>
        <p:nvPicPr>
          <p:cNvPr id="7" name="Elemento grafico 6">
            <a:extLst>
              <a:ext uri="{FF2B5EF4-FFF2-40B4-BE49-F238E27FC236}">
                <a16:creationId xmlns:a16="http://schemas.microsoft.com/office/drawing/2014/main" id="{D10DF2B5-7121-06C4-AA85-0AE73A0A1F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5947194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g 2">
    <p:bg>
      <p:bgRef idx="1001">
        <a:schemeClr val="bg1"/>
      </p:bgRef>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pic>
        <p:nvPicPr>
          <p:cNvPr id="7" name="Elemento grafico 6">
            <a:extLst>
              <a:ext uri="{FF2B5EF4-FFF2-40B4-BE49-F238E27FC236}">
                <a16:creationId xmlns:a16="http://schemas.microsoft.com/office/drawing/2014/main" id="{D10DF2B5-7121-06C4-AA85-0AE73A0A1F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4" name="Segnaposto immagine 5">
            <a:extLst>
              <a:ext uri="{FF2B5EF4-FFF2-40B4-BE49-F238E27FC236}">
                <a16:creationId xmlns:a16="http://schemas.microsoft.com/office/drawing/2014/main" id="{FAE953B3-DC52-DE95-DD4C-1FD94CE2E0AC}"/>
              </a:ext>
            </a:extLst>
          </p:cNvPr>
          <p:cNvSpPr>
            <a:spLocks noGrp="1"/>
          </p:cNvSpPr>
          <p:nvPr>
            <p:ph type="pic" sz="quarter" idx="15"/>
          </p:nvPr>
        </p:nvSpPr>
        <p:spPr>
          <a:xfrm>
            <a:off x="695325" y="2427852"/>
            <a:ext cx="803275" cy="803275"/>
          </a:xfrm>
          <a:prstGeom prst="rect">
            <a:avLst/>
          </a:prstGeom>
          <a:solidFill>
            <a:schemeClr val="accent2"/>
          </a:solidFill>
          <a:ln>
            <a:noFill/>
          </a:ln>
        </p:spPr>
        <p:txBody>
          <a:bodyPr/>
          <a:lstStyle>
            <a:lvl1pPr marL="0" indent="0">
              <a:buNone/>
              <a:defRPr>
                <a:noFill/>
              </a:defRPr>
            </a:lvl1pPr>
          </a:lstStyle>
          <a:p>
            <a:endParaRPr lang="it-IT"/>
          </a:p>
        </p:txBody>
      </p:sp>
      <p:sp>
        <p:nvSpPr>
          <p:cNvPr id="5" name="Segnaposto immagine 5">
            <a:extLst>
              <a:ext uri="{FF2B5EF4-FFF2-40B4-BE49-F238E27FC236}">
                <a16:creationId xmlns:a16="http://schemas.microsoft.com/office/drawing/2014/main" id="{D3047034-F6F2-8F1D-EA9C-852E7146436A}"/>
              </a:ext>
            </a:extLst>
          </p:cNvPr>
          <p:cNvSpPr>
            <a:spLocks noGrp="1"/>
          </p:cNvSpPr>
          <p:nvPr>
            <p:ph type="pic" sz="quarter" idx="16"/>
          </p:nvPr>
        </p:nvSpPr>
        <p:spPr>
          <a:xfrm>
            <a:off x="695325" y="3545452"/>
            <a:ext cx="803275" cy="803275"/>
          </a:xfrm>
          <a:prstGeom prst="rect">
            <a:avLst/>
          </a:prstGeom>
          <a:solidFill>
            <a:schemeClr val="accent2"/>
          </a:solidFill>
          <a:ln>
            <a:noFill/>
          </a:ln>
        </p:spPr>
        <p:txBody>
          <a:bodyPr/>
          <a:lstStyle>
            <a:lvl1pPr marL="0" indent="0">
              <a:buNone/>
              <a:defRPr>
                <a:noFill/>
              </a:defRPr>
            </a:lvl1pPr>
          </a:lstStyle>
          <a:p>
            <a:endParaRPr lang="it-IT"/>
          </a:p>
        </p:txBody>
      </p:sp>
      <p:sp>
        <p:nvSpPr>
          <p:cNvPr id="8" name="Segnaposto immagine 5">
            <a:extLst>
              <a:ext uri="{FF2B5EF4-FFF2-40B4-BE49-F238E27FC236}">
                <a16:creationId xmlns:a16="http://schemas.microsoft.com/office/drawing/2014/main" id="{C355A0FD-55A5-A28F-1A38-C6C8D5636D7C}"/>
              </a:ext>
            </a:extLst>
          </p:cNvPr>
          <p:cNvSpPr>
            <a:spLocks noGrp="1"/>
          </p:cNvSpPr>
          <p:nvPr>
            <p:ph type="pic" sz="quarter" idx="17"/>
          </p:nvPr>
        </p:nvSpPr>
        <p:spPr>
          <a:xfrm>
            <a:off x="695325" y="4777352"/>
            <a:ext cx="803275" cy="803275"/>
          </a:xfrm>
          <a:prstGeom prst="rect">
            <a:avLst/>
          </a:prstGeom>
          <a:solidFill>
            <a:schemeClr val="accent2"/>
          </a:solidFill>
          <a:ln>
            <a:noFill/>
          </a:ln>
        </p:spPr>
        <p:txBody>
          <a:bodyPr/>
          <a:lstStyle>
            <a:lvl1pPr marL="0" indent="0">
              <a:buNone/>
              <a:defRPr>
                <a:noFill/>
              </a:defRPr>
            </a:lvl1pPr>
          </a:lstStyle>
          <a:p>
            <a:endParaRPr lang="it-IT"/>
          </a:p>
        </p:txBody>
      </p:sp>
      <p:sp>
        <p:nvSpPr>
          <p:cNvPr id="10" name="Segnaposto testo 27">
            <a:extLst>
              <a:ext uri="{FF2B5EF4-FFF2-40B4-BE49-F238E27FC236}">
                <a16:creationId xmlns:a16="http://schemas.microsoft.com/office/drawing/2014/main" id="{A63A77D6-8F45-F397-4AB6-0F082B38FDAE}"/>
              </a:ext>
            </a:extLst>
          </p:cNvPr>
          <p:cNvSpPr>
            <a:spLocks noGrp="1"/>
          </p:cNvSpPr>
          <p:nvPr>
            <p:ph type="body" sz="quarter" idx="11" hasCustomPrompt="1"/>
          </p:nvPr>
        </p:nvSpPr>
        <p:spPr>
          <a:xfrm>
            <a:off x="1582308" y="2420692"/>
            <a:ext cx="3394075" cy="817597"/>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1" name="Segnaposto testo 27">
            <a:extLst>
              <a:ext uri="{FF2B5EF4-FFF2-40B4-BE49-F238E27FC236}">
                <a16:creationId xmlns:a16="http://schemas.microsoft.com/office/drawing/2014/main" id="{0816FAA3-E8A7-847F-62E4-30781BC2EC74}"/>
              </a:ext>
            </a:extLst>
          </p:cNvPr>
          <p:cNvSpPr>
            <a:spLocks noGrp="1"/>
          </p:cNvSpPr>
          <p:nvPr>
            <p:ph type="body" sz="quarter" idx="12" hasCustomPrompt="1"/>
          </p:nvPr>
        </p:nvSpPr>
        <p:spPr>
          <a:xfrm>
            <a:off x="1582308" y="3601792"/>
            <a:ext cx="3394075" cy="817597"/>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12" name="Segnaposto testo 27">
            <a:extLst>
              <a:ext uri="{FF2B5EF4-FFF2-40B4-BE49-F238E27FC236}">
                <a16:creationId xmlns:a16="http://schemas.microsoft.com/office/drawing/2014/main" id="{78B0605E-FCF8-98BF-A5DD-7834BE6E1A76}"/>
              </a:ext>
            </a:extLst>
          </p:cNvPr>
          <p:cNvSpPr>
            <a:spLocks noGrp="1"/>
          </p:cNvSpPr>
          <p:nvPr>
            <p:ph type="body" sz="quarter" idx="13" hasCustomPrompt="1"/>
          </p:nvPr>
        </p:nvSpPr>
        <p:spPr>
          <a:xfrm>
            <a:off x="1582308" y="4770192"/>
            <a:ext cx="3394075" cy="817597"/>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grpSp>
        <p:nvGrpSpPr>
          <p:cNvPr id="30" name="Gruppo 29">
            <a:extLst>
              <a:ext uri="{FF2B5EF4-FFF2-40B4-BE49-F238E27FC236}">
                <a16:creationId xmlns:a16="http://schemas.microsoft.com/office/drawing/2014/main" id="{98D9BB11-1CD7-6017-2FB7-6142DFE2A75B}"/>
              </a:ext>
            </a:extLst>
          </p:cNvPr>
          <p:cNvGrpSpPr/>
          <p:nvPr userDrawn="1"/>
        </p:nvGrpSpPr>
        <p:grpSpPr>
          <a:xfrm>
            <a:off x="7045930" y="488784"/>
            <a:ext cx="5618872" cy="5880432"/>
            <a:chOff x="6226780" y="1070374"/>
            <a:chExt cx="5618872" cy="5880432"/>
          </a:xfrm>
        </p:grpSpPr>
        <p:pic>
          <p:nvPicPr>
            <p:cNvPr id="28" name="Immagine 27" descr="Immagine che contiene cielo, aria aperta, nuvola, persona&#10;&#10;Descrizione generata automaticamente">
              <a:extLst>
                <a:ext uri="{FF2B5EF4-FFF2-40B4-BE49-F238E27FC236}">
                  <a16:creationId xmlns:a16="http://schemas.microsoft.com/office/drawing/2014/main" id="{3B87C1A7-8E88-527F-1B2A-F9DC9311240C}"/>
                </a:ext>
              </a:extLst>
            </p:cNvPr>
            <p:cNvPicPr>
              <a:picLocks noChangeAspect="1"/>
            </p:cNvPicPr>
            <p:nvPr userDrawn="1"/>
          </p:nvPicPr>
          <p:blipFill rotWithShape="1">
            <a:blip r:embed="rId3"/>
            <a:srcRect l="16667" r="16667"/>
            <a:stretch/>
          </p:blipFill>
          <p:spPr>
            <a:xfrm>
              <a:off x="6478426" y="1252722"/>
              <a:ext cx="5181599" cy="5181599"/>
            </a:xfrm>
            <a:prstGeom prst="ellipse">
              <a:avLst/>
            </a:prstGeom>
          </p:spPr>
        </p:pic>
        <p:pic>
          <p:nvPicPr>
            <p:cNvPr id="29" name="Immagine 28" descr="Immagine che contiene cerchio, Elementi grafici, grafica, Policromia&#10;&#10;Descrizione generata automaticamente">
              <a:extLst>
                <a:ext uri="{FF2B5EF4-FFF2-40B4-BE49-F238E27FC236}">
                  <a16:creationId xmlns:a16="http://schemas.microsoft.com/office/drawing/2014/main" id="{7A509E4C-54F5-5505-059A-4A99A3840F2B}"/>
                </a:ext>
              </a:extLst>
            </p:cNvPr>
            <p:cNvPicPr>
              <a:picLocks noChangeAspect="1"/>
            </p:cNvPicPr>
            <p:nvPr userDrawn="1"/>
          </p:nvPicPr>
          <p:blipFill>
            <a:blip r:embed="rId4"/>
            <a:stretch>
              <a:fillRect/>
            </a:stretch>
          </p:blipFill>
          <p:spPr>
            <a:xfrm>
              <a:off x="6226780" y="1070374"/>
              <a:ext cx="5618872" cy="5880432"/>
            </a:xfrm>
            <a:prstGeom prst="rect">
              <a:avLst/>
            </a:prstGeom>
          </p:spPr>
        </p:pic>
      </p:grpSp>
    </p:spTree>
    <p:extLst>
      <p:ext uri="{BB962C8B-B14F-4D97-AF65-F5344CB8AC3E}">
        <p14:creationId xmlns:p14="http://schemas.microsoft.com/office/powerpoint/2010/main" val="29450689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g 3">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p:cNvSpPr>
          <p:nvPr userDrawn="1"/>
        </p:nvSpPr>
        <p:spPr>
          <a:xfrm>
            <a:off x="6791325" y="1"/>
            <a:ext cx="54006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Segnaposto immagine 5">
            <a:extLst>
              <a:ext uri="{FF2B5EF4-FFF2-40B4-BE49-F238E27FC236}">
                <a16:creationId xmlns:a16="http://schemas.microsoft.com/office/drawing/2014/main" id="{9A5FFAEC-7CE8-F7A1-3536-B84DB41CF0BE}"/>
              </a:ext>
            </a:extLst>
          </p:cNvPr>
          <p:cNvSpPr>
            <a:spLocks noGrp="1"/>
          </p:cNvSpPr>
          <p:nvPr>
            <p:ph type="pic" sz="quarter" idx="15"/>
          </p:nvPr>
        </p:nvSpPr>
        <p:spPr>
          <a:xfrm>
            <a:off x="695325" y="2400257"/>
            <a:ext cx="1028743" cy="1028743"/>
          </a:xfrm>
          <a:prstGeom prst="rect">
            <a:avLst/>
          </a:prstGeom>
          <a:solidFill>
            <a:schemeClr val="bg2"/>
          </a:solidFill>
          <a:ln>
            <a:solidFill>
              <a:schemeClr val="bg2"/>
            </a:solidFill>
          </a:ln>
        </p:spPr>
        <p:txBody>
          <a:bodyPr/>
          <a:lstStyle>
            <a:lvl1pPr marL="0" indent="0">
              <a:buNone/>
              <a:defRPr>
                <a:noFill/>
              </a:defRPr>
            </a:lvl1pPr>
          </a:lstStyle>
          <a:p>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3810505"/>
            <a:ext cx="5400675" cy="1624506"/>
          </a:xfrm>
          <a:prstGeom prst="rect">
            <a:avLst/>
          </a:prstGeom>
        </p:spPr>
        <p:txBody>
          <a:bodyP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2006601" y="2505829"/>
            <a:ext cx="4089399" cy="817597"/>
          </a:xfrm>
          <a:prstGeom prst="rect">
            <a:avLst/>
          </a:prstGeom>
        </p:spPr>
        <p:txBody>
          <a:bodyPr anchor="ctr"/>
          <a:lstStyle>
            <a:lvl1pPr marL="0" indent="0">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5" name="Segnaposto immagine 5">
            <a:extLst>
              <a:ext uri="{FF2B5EF4-FFF2-40B4-BE49-F238E27FC236}">
                <a16:creationId xmlns:a16="http://schemas.microsoft.com/office/drawing/2014/main" id="{BC004305-126B-4B1C-A1FD-70CA6FEE2EEC}"/>
              </a:ext>
            </a:extLst>
          </p:cNvPr>
          <p:cNvSpPr>
            <a:spLocks noGrp="1"/>
          </p:cNvSpPr>
          <p:nvPr>
            <p:ph type="pic" sz="quarter" idx="10"/>
          </p:nvPr>
        </p:nvSpPr>
        <p:spPr>
          <a:xfrm>
            <a:off x="7486650" y="728663"/>
            <a:ext cx="4705350" cy="5400675"/>
          </a:xfrm>
          <a:prstGeom prst="rect">
            <a:avLst/>
          </a:prstGeom>
          <a:solidFill>
            <a:schemeClr val="tx1"/>
          </a:solidFill>
          <a:ln>
            <a:noFill/>
          </a:ln>
        </p:spPr>
        <p:txBody>
          <a:bodyPr/>
          <a:lstStyle>
            <a:lvl1pPr marL="0" indent="0">
              <a:buNone/>
              <a:defRPr>
                <a:noFill/>
              </a:defRPr>
            </a:lvl1pPr>
          </a:lstStyle>
          <a:p>
            <a:endParaRPr lang="it-IT"/>
          </a:p>
        </p:txBody>
      </p:sp>
      <p:pic>
        <p:nvPicPr>
          <p:cNvPr id="6" name="Elemento grafico 5">
            <a:extLst>
              <a:ext uri="{FF2B5EF4-FFF2-40B4-BE49-F238E27FC236}">
                <a16:creationId xmlns:a16="http://schemas.microsoft.com/office/drawing/2014/main" id="{B686D2EC-035E-B464-CA18-0CBA0448041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16270165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g 4">
    <p:bg>
      <p:bgRef idx="1001">
        <a:schemeClr val="bg1"/>
      </p:bgRef>
    </p:bg>
    <p:spTree>
      <p:nvGrpSpPr>
        <p:cNvPr id="1" name=""/>
        <p:cNvGrpSpPr/>
        <p:nvPr/>
      </p:nvGrpSpPr>
      <p:grpSpPr>
        <a:xfrm>
          <a:off x="0" y="0"/>
          <a:ext cx="0" cy="0"/>
          <a:chOff x="0" y="0"/>
          <a:chExt cx="0" cy="0"/>
        </a:xfrm>
      </p:grpSpPr>
      <p:sp>
        <p:nvSpPr>
          <p:cNvPr id="8" name="Triangolo 7">
            <a:extLst>
              <a:ext uri="{FF2B5EF4-FFF2-40B4-BE49-F238E27FC236}">
                <a16:creationId xmlns:a16="http://schemas.microsoft.com/office/drawing/2014/main" id="{383FB8D5-8058-7ED1-1580-BDD852574F3F}"/>
              </a:ext>
            </a:extLst>
          </p:cNvPr>
          <p:cNvSpPr/>
          <p:nvPr userDrawn="1"/>
        </p:nvSpPr>
        <p:spPr>
          <a:xfrm rot="7861194" flipH="1" flipV="1">
            <a:off x="4415971" y="5618860"/>
            <a:ext cx="690922" cy="40191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n>
                <a:noFill/>
              </a:ln>
              <a:noFill/>
            </a:endParaRPr>
          </a:p>
        </p:txBody>
      </p:sp>
      <p:sp>
        <p:nvSpPr>
          <p:cNvPr id="9" name="Rettangolo 15">
            <a:extLst>
              <a:ext uri="{FF2B5EF4-FFF2-40B4-BE49-F238E27FC236}">
                <a16:creationId xmlns:a16="http://schemas.microsoft.com/office/drawing/2014/main" id="{44AE2BEE-404A-DF4C-8E1D-D2ACD3E5CBCC}"/>
              </a:ext>
            </a:extLst>
          </p:cNvPr>
          <p:cNvSpPr/>
          <p:nvPr userDrawn="1"/>
        </p:nvSpPr>
        <p:spPr>
          <a:xfrm>
            <a:off x="0" y="3772965"/>
            <a:ext cx="6096000" cy="1978477"/>
          </a:xfrm>
          <a:custGeom>
            <a:avLst/>
            <a:gdLst>
              <a:gd name="connsiteX0" fmla="*/ 0 w 6791325"/>
              <a:gd name="connsiteY0" fmla="*/ 0 h 4140545"/>
              <a:gd name="connsiteX1" fmla="*/ 6791325 w 6791325"/>
              <a:gd name="connsiteY1" fmla="*/ 0 h 4140545"/>
              <a:gd name="connsiteX2" fmla="*/ 6791325 w 6791325"/>
              <a:gd name="connsiteY2" fmla="*/ 4140545 h 4140545"/>
              <a:gd name="connsiteX3" fmla="*/ 0 w 6791325"/>
              <a:gd name="connsiteY3" fmla="*/ 4140545 h 4140545"/>
              <a:gd name="connsiteX4" fmla="*/ 0 w 6791325"/>
              <a:gd name="connsiteY4" fmla="*/ 0 h 4140545"/>
              <a:gd name="connsiteX0" fmla="*/ 0 w 6791325"/>
              <a:gd name="connsiteY0" fmla="*/ 0 h 4154833"/>
              <a:gd name="connsiteX1" fmla="*/ 6791325 w 6791325"/>
              <a:gd name="connsiteY1" fmla="*/ 0 h 4154833"/>
              <a:gd name="connsiteX2" fmla="*/ 6434137 w 6791325"/>
              <a:gd name="connsiteY2" fmla="*/ 4154833 h 4154833"/>
              <a:gd name="connsiteX3" fmla="*/ 0 w 6791325"/>
              <a:gd name="connsiteY3" fmla="*/ 4140545 h 4154833"/>
              <a:gd name="connsiteX4" fmla="*/ 0 w 6791325"/>
              <a:gd name="connsiteY4" fmla="*/ 0 h 415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1325" h="4154833">
                <a:moveTo>
                  <a:pt x="0" y="0"/>
                </a:moveTo>
                <a:lnTo>
                  <a:pt x="6791325" y="0"/>
                </a:lnTo>
                <a:lnTo>
                  <a:pt x="6434137" y="4154833"/>
                </a:lnTo>
                <a:lnTo>
                  <a:pt x="0" y="4140545"/>
                </a:lnTo>
                <a:lnTo>
                  <a:pt x="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04DCE64C-98F3-D57E-1C48-DCA53AE9C214}"/>
              </a:ext>
            </a:extLst>
          </p:cNvPr>
          <p:cNvSpPr>
            <a:spLocks/>
          </p:cNvSpPr>
          <p:nvPr userDrawn="1"/>
        </p:nvSpPr>
        <p:spPr>
          <a:xfrm>
            <a:off x="6791325" y="1"/>
            <a:ext cx="54006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Segnaposto immagine 5">
            <a:extLst>
              <a:ext uri="{FF2B5EF4-FFF2-40B4-BE49-F238E27FC236}">
                <a16:creationId xmlns:a16="http://schemas.microsoft.com/office/drawing/2014/main" id="{9A5FFAEC-7CE8-F7A1-3536-B84DB41CF0BE}"/>
              </a:ext>
            </a:extLst>
          </p:cNvPr>
          <p:cNvSpPr>
            <a:spLocks noGrp="1"/>
          </p:cNvSpPr>
          <p:nvPr userDrawn="1">
            <p:ph type="pic" sz="quarter" idx="15"/>
          </p:nvPr>
        </p:nvSpPr>
        <p:spPr>
          <a:xfrm>
            <a:off x="695325" y="2400257"/>
            <a:ext cx="1028743" cy="1028743"/>
          </a:xfrm>
          <a:prstGeom prst="rect">
            <a:avLst/>
          </a:prstGeom>
          <a:solidFill>
            <a:schemeClr val="bg2"/>
          </a:solidFill>
          <a:ln>
            <a:solidFill>
              <a:schemeClr val="bg2"/>
            </a:solidFill>
          </a:ln>
        </p:spPr>
        <p:txBody>
          <a:bodyPr/>
          <a:lstStyle>
            <a:lvl1pPr marL="0" indent="0">
              <a:buNone/>
              <a:defRPr>
                <a:noFill/>
              </a:defRPr>
            </a:lvl1pPr>
          </a:lstStyle>
          <a:p>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userDrawn="1">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userDrawn="1">
            <p:ph type="subTitle" idx="1" hasCustomPrompt="1"/>
          </p:nvPr>
        </p:nvSpPr>
        <p:spPr>
          <a:xfrm>
            <a:off x="695326" y="3918641"/>
            <a:ext cx="4870588" cy="1140290"/>
          </a:xfrm>
          <a:prstGeom prst="rect">
            <a:avLst/>
          </a:prstGeom>
        </p:spPr>
        <p:txBody>
          <a:bodyPr anchor="ctr"/>
          <a:lstStyle>
            <a:lvl1pPr marL="0" indent="0" algn="l">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Quote</a:t>
            </a:r>
          </a:p>
        </p:txBody>
      </p:sp>
      <p:sp>
        <p:nvSpPr>
          <p:cNvPr id="28" name="Segnaposto testo 27">
            <a:extLst>
              <a:ext uri="{FF2B5EF4-FFF2-40B4-BE49-F238E27FC236}">
                <a16:creationId xmlns:a16="http://schemas.microsoft.com/office/drawing/2014/main" id="{47F2A366-79B4-3A54-1F66-7A09F4FFBB0B}"/>
              </a:ext>
            </a:extLst>
          </p:cNvPr>
          <p:cNvSpPr>
            <a:spLocks noGrp="1"/>
          </p:cNvSpPr>
          <p:nvPr userDrawn="1">
            <p:ph type="body" sz="quarter" idx="11" hasCustomPrompt="1"/>
          </p:nvPr>
        </p:nvSpPr>
        <p:spPr>
          <a:xfrm>
            <a:off x="2006601" y="2505829"/>
            <a:ext cx="4089399" cy="817597"/>
          </a:xfrm>
          <a:prstGeom prst="rect">
            <a:avLst/>
          </a:prstGeom>
        </p:spPr>
        <p:txBody>
          <a:bodyPr anchor="ctr"/>
          <a:lstStyle>
            <a:lvl1pPr marL="0" indent="0">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5" name="Segnaposto immagine 5">
            <a:extLst>
              <a:ext uri="{FF2B5EF4-FFF2-40B4-BE49-F238E27FC236}">
                <a16:creationId xmlns:a16="http://schemas.microsoft.com/office/drawing/2014/main" id="{BC004305-126B-4B1C-A1FD-70CA6FEE2EEC}"/>
              </a:ext>
            </a:extLst>
          </p:cNvPr>
          <p:cNvSpPr>
            <a:spLocks noGrp="1"/>
          </p:cNvSpPr>
          <p:nvPr userDrawn="1">
            <p:ph type="pic" sz="quarter" idx="10"/>
          </p:nvPr>
        </p:nvSpPr>
        <p:spPr>
          <a:xfrm>
            <a:off x="7486650" y="728663"/>
            <a:ext cx="4705350" cy="5400675"/>
          </a:xfrm>
          <a:prstGeom prst="rect">
            <a:avLst/>
          </a:prstGeom>
          <a:solidFill>
            <a:schemeClr val="tx1"/>
          </a:solidFill>
          <a:ln>
            <a:noFill/>
          </a:ln>
        </p:spPr>
        <p:txBody>
          <a:bodyPr/>
          <a:lstStyle>
            <a:lvl1pPr marL="0" indent="0">
              <a:buNone/>
              <a:defRPr>
                <a:noFill/>
              </a:defRPr>
            </a:lvl1pPr>
          </a:lstStyle>
          <a:p>
            <a:endParaRPr lang="it-IT"/>
          </a:p>
        </p:txBody>
      </p:sp>
      <p:pic>
        <p:nvPicPr>
          <p:cNvPr id="6" name="Elemento grafico 5">
            <a:extLst>
              <a:ext uri="{FF2B5EF4-FFF2-40B4-BE49-F238E27FC236}">
                <a16:creationId xmlns:a16="http://schemas.microsoft.com/office/drawing/2014/main" id="{B686D2EC-035E-B464-CA18-0CBA0448041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3" name="Segnaposto testo 27">
            <a:extLst>
              <a:ext uri="{FF2B5EF4-FFF2-40B4-BE49-F238E27FC236}">
                <a16:creationId xmlns:a16="http://schemas.microsoft.com/office/drawing/2014/main" id="{7B0C2152-F46D-DF17-15C3-DC763FC80D4A}"/>
              </a:ext>
            </a:extLst>
          </p:cNvPr>
          <p:cNvSpPr>
            <a:spLocks noGrp="1"/>
          </p:cNvSpPr>
          <p:nvPr>
            <p:ph type="body" sz="quarter" idx="16" hasCustomPrompt="1"/>
          </p:nvPr>
        </p:nvSpPr>
        <p:spPr>
          <a:xfrm>
            <a:off x="712401" y="5150661"/>
            <a:ext cx="4870588" cy="445467"/>
          </a:xfrm>
          <a:prstGeom prst="rect">
            <a:avLst/>
          </a:prstGeom>
        </p:spPr>
        <p:txBody>
          <a:bodyPr anchor="ctr"/>
          <a:lstStyle>
            <a:lvl1pPr marL="0" indent="0">
              <a:buNone/>
              <a:defRPr sz="1400" b="1" i="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Name </a:t>
            </a:r>
            <a:r>
              <a:rPr lang="it-IT" err="1"/>
              <a:t>Surname</a:t>
            </a:r>
            <a:r>
              <a:rPr lang="it-IT"/>
              <a:t>, Job </a:t>
            </a:r>
            <a:r>
              <a:rPr lang="it-IT" err="1"/>
              <a:t>Description</a:t>
            </a:r>
            <a:r>
              <a:rPr lang="it-IT"/>
              <a:t> and Organization</a:t>
            </a:r>
          </a:p>
        </p:txBody>
      </p:sp>
    </p:spTree>
    <p:extLst>
      <p:ext uri="{BB962C8B-B14F-4D97-AF65-F5344CB8AC3E}">
        <p14:creationId xmlns:p14="http://schemas.microsoft.com/office/powerpoint/2010/main" val="4042590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 1">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noGrp="1" noRot="1" noMove="1" noResize="1" noEditPoints="1" noAdjustHandles="1" noChangeArrowheads="1" noChangeShapeType="1"/>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310935"/>
            <a:ext cx="5400675" cy="577132"/>
          </a:xfrm>
          <a:prstGeom prst="rect">
            <a:avLst/>
          </a:prstGeom>
        </p:spPr>
        <p:txBody>
          <a:bodyPr anchor="ct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endParaRPr lang="it-IT"/>
          </a:p>
        </p:txBody>
      </p:sp>
      <p:sp>
        <p:nvSpPr>
          <p:cNvPr id="26" name="Segnaposto testo 25">
            <a:extLst>
              <a:ext uri="{FF2B5EF4-FFF2-40B4-BE49-F238E27FC236}">
                <a16:creationId xmlns:a16="http://schemas.microsoft.com/office/drawing/2014/main" id="{D1E93A23-BA9F-6FFD-5473-2BA5226AA2AB}"/>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bg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a:t>
            </a:r>
            <a:r>
              <a:rPr lang="it-IT" err="1"/>
              <a:t>main</a:t>
            </a:r>
            <a:r>
              <a:rPr lang="it-IT"/>
              <a:t> </a:t>
            </a:r>
            <a:r>
              <a:rPr lang="it-IT" err="1"/>
              <a:t>title</a:t>
            </a:r>
            <a:endParaRPr lang="it-IT"/>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8610600" y="19044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5" name="Segnaposto immagine 5">
            <a:extLst>
              <a:ext uri="{FF2B5EF4-FFF2-40B4-BE49-F238E27FC236}">
                <a16:creationId xmlns:a16="http://schemas.microsoft.com/office/drawing/2014/main" id="{E175AE85-801E-EB57-CBE6-17BD2123B0AD}"/>
              </a:ext>
            </a:extLst>
          </p:cNvPr>
          <p:cNvSpPr>
            <a:spLocks noGrp="1"/>
          </p:cNvSpPr>
          <p:nvPr>
            <p:ph type="pic" sz="quarter" idx="19"/>
          </p:nvPr>
        </p:nvSpPr>
        <p:spPr>
          <a:xfrm>
            <a:off x="1066404" y="3441878"/>
            <a:ext cx="866775" cy="866775"/>
          </a:xfrm>
          <a:prstGeom prst="rect">
            <a:avLst/>
          </a:prstGeom>
          <a:solidFill>
            <a:schemeClr val="tx2"/>
          </a:solidFill>
          <a:ln>
            <a:noFill/>
          </a:ln>
        </p:spPr>
        <p:txBody>
          <a:bodyPr/>
          <a:lstStyle>
            <a:lvl1pPr marL="0" indent="0">
              <a:buNone/>
              <a:defRPr>
                <a:noFill/>
              </a:defRPr>
            </a:lvl1pPr>
          </a:lstStyle>
          <a:p>
            <a:endParaRPr lang="it-IT"/>
          </a:p>
        </p:txBody>
      </p:sp>
      <p:sp>
        <p:nvSpPr>
          <p:cNvPr id="9" name="Segnaposto testo 27">
            <a:extLst>
              <a:ext uri="{FF2B5EF4-FFF2-40B4-BE49-F238E27FC236}">
                <a16:creationId xmlns:a16="http://schemas.microsoft.com/office/drawing/2014/main" id="{322B9D3F-E644-D12F-ACA4-59F011447B40}"/>
              </a:ext>
            </a:extLst>
          </p:cNvPr>
          <p:cNvSpPr>
            <a:spLocks noGrp="1"/>
          </p:cNvSpPr>
          <p:nvPr>
            <p:ph type="body" sz="quarter" idx="23" hasCustomPrompt="1"/>
          </p:nvPr>
        </p:nvSpPr>
        <p:spPr>
          <a:xfrm>
            <a:off x="695325"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1" name="Segnaposto immagine 5">
            <a:extLst>
              <a:ext uri="{FF2B5EF4-FFF2-40B4-BE49-F238E27FC236}">
                <a16:creationId xmlns:a16="http://schemas.microsoft.com/office/drawing/2014/main" id="{4BD9B907-A539-31B8-B665-DBCA516854CA}"/>
              </a:ext>
            </a:extLst>
          </p:cNvPr>
          <p:cNvSpPr>
            <a:spLocks noGrp="1"/>
          </p:cNvSpPr>
          <p:nvPr>
            <p:ph type="pic" sz="quarter" idx="24"/>
          </p:nvPr>
        </p:nvSpPr>
        <p:spPr>
          <a:xfrm>
            <a:off x="2945209" y="3441878"/>
            <a:ext cx="866775" cy="866775"/>
          </a:xfrm>
          <a:prstGeom prst="rect">
            <a:avLst/>
          </a:prstGeom>
          <a:solidFill>
            <a:schemeClr val="tx2"/>
          </a:solidFill>
          <a:ln>
            <a:noFill/>
          </a:ln>
        </p:spPr>
        <p:txBody>
          <a:bodyPr/>
          <a:lstStyle>
            <a:lvl1pPr marL="0" indent="0">
              <a:buNone/>
              <a:defRPr>
                <a:noFill/>
              </a:defRPr>
            </a:lvl1pPr>
          </a:lstStyle>
          <a:p>
            <a:endParaRPr lang="it-IT"/>
          </a:p>
        </p:txBody>
      </p:sp>
      <p:sp>
        <p:nvSpPr>
          <p:cNvPr id="23" name="Segnaposto testo 27">
            <a:extLst>
              <a:ext uri="{FF2B5EF4-FFF2-40B4-BE49-F238E27FC236}">
                <a16:creationId xmlns:a16="http://schemas.microsoft.com/office/drawing/2014/main" id="{3A268A6A-5312-562F-57A7-776113D6AAD5}"/>
              </a:ext>
            </a:extLst>
          </p:cNvPr>
          <p:cNvSpPr>
            <a:spLocks noGrp="1"/>
          </p:cNvSpPr>
          <p:nvPr>
            <p:ph type="body" sz="quarter" idx="25" hasCustomPrompt="1"/>
          </p:nvPr>
        </p:nvSpPr>
        <p:spPr>
          <a:xfrm>
            <a:off x="2574130"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24" name="Segnaposto immagine 5">
            <a:extLst>
              <a:ext uri="{FF2B5EF4-FFF2-40B4-BE49-F238E27FC236}">
                <a16:creationId xmlns:a16="http://schemas.microsoft.com/office/drawing/2014/main" id="{ED728206-2FCF-75B1-E7C3-87E7757DC489}"/>
              </a:ext>
            </a:extLst>
          </p:cNvPr>
          <p:cNvSpPr>
            <a:spLocks noGrp="1"/>
          </p:cNvSpPr>
          <p:nvPr>
            <p:ph type="pic" sz="quarter" idx="26"/>
          </p:nvPr>
        </p:nvSpPr>
        <p:spPr>
          <a:xfrm>
            <a:off x="4826691" y="3441878"/>
            <a:ext cx="866775" cy="866775"/>
          </a:xfrm>
          <a:prstGeom prst="rect">
            <a:avLst/>
          </a:prstGeom>
          <a:solidFill>
            <a:schemeClr val="tx2"/>
          </a:solidFill>
          <a:ln>
            <a:noFill/>
          </a:ln>
        </p:spPr>
        <p:txBody>
          <a:bodyPr/>
          <a:lstStyle>
            <a:lvl1pPr marL="0" indent="0">
              <a:buNone/>
              <a:defRPr>
                <a:noFill/>
              </a:defRPr>
            </a:lvl1pPr>
          </a:lstStyle>
          <a:p>
            <a:endParaRPr lang="it-IT"/>
          </a:p>
        </p:txBody>
      </p:sp>
      <p:sp>
        <p:nvSpPr>
          <p:cNvPr id="25" name="Segnaposto testo 27">
            <a:extLst>
              <a:ext uri="{FF2B5EF4-FFF2-40B4-BE49-F238E27FC236}">
                <a16:creationId xmlns:a16="http://schemas.microsoft.com/office/drawing/2014/main" id="{94F0EE99-9BFA-85DE-B454-C9A628B79965}"/>
              </a:ext>
            </a:extLst>
          </p:cNvPr>
          <p:cNvSpPr>
            <a:spLocks noGrp="1"/>
          </p:cNvSpPr>
          <p:nvPr>
            <p:ph type="body" sz="quarter" idx="27" hasCustomPrompt="1"/>
          </p:nvPr>
        </p:nvSpPr>
        <p:spPr>
          <a:xfrm>
            <a:off x="4455612"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29" name="Segnaposto testo 27">
            <a:extLst>
              <a:ext uri="{FF2B5EF4-FFF2-40B4-BE49-F238E27FC236}">
                <a16:creationId xmlns:a16="http://schemas.microsoft.com/office/drawing/2014/main" id="{CD4407D7-7AEC-78FE-C4B1-F9D31077DFB2}"/>
              </a:ext>
            </a:extLst>
          </p:cNvPr>
          <p:cNvSpPr>
            <a:spLocks noGrp="1"/>
          </p:cNvSpPr>
          <p:nvPr>
            <p:ph type="body" sz="quarter" idx="28" hasCustomPrompt="1"/>
          </p:nvPr>
        </p:nvSpPr>
        <p:spPr>
          <a:xfrm>
            <a:off x="7213601" y="19044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30" name="Segnaposto testo 27">
            <a:extLst>
              <a:ext uri="{FF2B5EF4-FFF2-40B4-BE49-F238E27FC236}">
                <a16:creationId xmlns:a16="http://schemas.microsoft.com/office/drawing/2014/main" id="{5D30CDE6-AA9E-F012-02F3-6B546C452A5B}"/>
              </a:ext>
            </a:extLst>
          </p:cNvPr>
          <p:cNvSpPr>
            <a:spLocks noGrp="1"/>
          </p:cNvSpPr>
          <p:nvPr>
            <p:ph type="body" sz="quarter" idx="29" hasCustomPrompt="1"/>
          </p:nvPr>
        </p:nvSpPr>
        <p:spPr>
          <a:xfrm>
            <a:off x="8610600" y="30728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32" name="Segnaposto testo 27">
            <a:extLst>
              <a:ext uri="{FF2B5EF4-FFF2-40B4-BE49-F238E27FC236}">
                <a16:creationId xmlns:a16="http://schemas.microsoft.com/office/drawing/2014/main" id="{71BEB9F0-08E2-BA90-1A86-450CA7788751}"/>
              </a:ext>
            </a:extLst>
          </p:cNvPr>
          <p:cNvSpPr>
            <a:spLocks noGrp="1"/>
          </p:cNvSpPr>
          <p:nvPr>
            <p:ph type="body" sz="quarter" idx="30" hasCustomPrompt="1"/>
          </p:nvPr>
        </p:nvSpPr>
        <p:spPr>
          <a:xfrm>
            <a:off x="7213601" y="30728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35" name="Segnaposto testo 27">
            <a:extLst>
              <a:ext uri="{FF2B5EF4-FFF2-40B4-BE49-F238E27FC236}">
                <a16:creationId xmlns:a16="http://schemas.microsoft.com/office/drawing/2014/main" id="{F4B1319E-3F49-B086-C3C7-596E0FBCCF1E}"/>
              </a:ext>
            </a:extLst>
          </p:cNvPr>
          <p:cNvSpPr>
            <a:spLocks noGrp="1"/>
          </p:cNvSpPr>
          <p:nvPr>
            <p:ph type="body" sz="quarter" idx="31" hasCustomPrompt="1"/>
          </p:nvPr>
        </p:nvSpPr>
        <p:spPr>
          <a:xfrm>
            <a:off x="8610600" y="42539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40" name="Segnaposto testo 27">
            <a:extLst>
              <a:ext uri="{FF2B5EF4-FFF2-40B4-BE49-F238E27FC236}">
                <a16:creationId xmlns:a16="http://schemas.microsoft.com/office/drawing/2014/main" id="{77921474-1935-46BB-82B7-2F9FDEFC00E0}"/>
              </a:ext>
            </a:extLst>
          </p:cNvPr>
          <p:cNvSpPr>
            <a:spLocks noGrp="1"/>
          </p:cNvSpPr>
          <p:nvPr>
            <p:ph type="body" sz="quarter" idx="32" hasCustomPrompt="1"/>
          </p:nvPr>
        </p:nvSpPr>
        <p:spPr>
          <a:xfrm>
            <a:off x="7213601" y="42539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41" name="Segnaposto testo 27">
            <a:extLst>
              <a:ext uri="{FF2B5EF4-FFF2-40B4-BE49-F238E27FC236}">
                <a16:creationId xmlns:a16="http://schemas.microsoft.com/office/drawing/2014/main" id="{AF1C6E8D-47D3-5348-BAD3-B946F19A6D6B}"/>
              </a:ext>
            </a:extLst>
          </p:cNvPr>
          <p:cNvSpPr>
            <a:spLocks noGrp="1"/>
          </p:cNvSpPr>
          <p:nvPr>
            <p:ph type="body" sz="quarter" idx="33" hasCustomPrompt="1"/>
          </p:nvPr>
        </p:nvSpPr>
        <p:spPr>
          <a:xfrm>
            <a:off x="8610600" y="54350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42" name="Segnaposto testo 27">
            <a:extLst>
              <a:ext uri="{FF2B5EF4-FFF2-40B4-BE49-F238E27FC236}">
                <a16:creationId xmlns:a16="http://schemas.microsoft.com/office/drawing/2014/main" id="{91AC6421-A60B-A87A-1915-DE4F56420CE7}"/>
              </a:ext>
            </a:extLst>
          </p:cNvPr>
          <p:cNvSpPr>
            <a:spLocks noGrp="1"/>
          </p:cNvSpPr>
          <p:nvPr>
            <p:ph type="body" sz="quarter" idx="34" hasCustomPrompt="1"/>
          </p:nvPr>
        </p:nvSpPr>
        <p:spPr>
          <a:xfrm>
            <a:off x="7213601" y="54350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pic>
        <p:nvPicPr>
          <p:cNvPr id="43" name="Elemento grafico 42">
            <a:extLst>
              <a:ext uri="{FF2B5EF4-FFF2-40B4-BE49-F238E27FC236}">
                <a16:creationId xmlns:a16="http://schemas.microsoft.com/office/drawing/2014/main" id="{0E331A2E-C6F0-3B99-645C-224E5AB1B9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36505831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mber 2">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noGrp="1" noRot="1" noMove="1" noResize="1" noEditPoints="1" noAdjustHandles="1" noChangeArrowheads="1" noChangeShapeType="1"/>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1"/>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310935"/>
            <a:ext cx="5400675" cy="577132"/>
          </a:xfrm>
          <a:prstGeom prst="rect">
            <a:avLst/>
          </a:prstGeom>
        </p:spPr>
        <p:txBody>
          <a:bodyPr anchor="ct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endParaRPr lang="it-IT"/>
          </a:p>
        </p:txBody>
      </p:sp>
      <p:sp>
        <p:nvSpPr>
          <p:cNvPr id="26" name="Segnaposto testo 25">
            <a:extLst>
              <a:ext uri="{FF2B5EF4-FFF2-40B4-BE49-F238E27FC236}">
                <a16:creationId xmlns:a16="http://schemas.microsoft.com/office/drawing/2014/main" id="{D1E93A23-BA9F-6FFD-5473-2BA5226AA2AB}"/>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bg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a:t>
            </a:r>
            <a:r>
              <a:rPr lang="it-IT" err="1"/>
              <a:t>main</a:t>
            </a:r>
            <a:r>
              <a:rPr lang="it-IT"/>
              <a:t> </a:t>
            </a:r>
            <a:r>
              <a:rPr lang="it-IT" err="1"/>
              <a:t>title</a:t>
            </a:r>
            <a:endParaRPr lang="it-IT"/>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7215616" y="1904411"/>
            <a:ext cx="4281059" cy="1531903"/>
          </a:xfrm>
          <a:prstGeom prst="rect">
            <a:avLst/>
          </a:prstGeom>
        </p:spPr>
        <p:txBody>
          <a:bodyPr anchor="t"/>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Box body text</a:t>
            </a:r>
          </a:p>
        </p:txBody>
      </p:sp>
      <p:sp>
        <p:nvSpPr>
          <p:cNvPr id="9" name="Segnaposto testo 27">
            <a:extLst>
              <a:ext uri="{FF2B5EF4-FFF2-40B4-BE49-F238E27FC236}">
                <a16:creationId xmlns:a16="http://schemas.microsoft.com/office/drawing/2014/main" id="{322B9D3F-E644-D12F-ACA4-59F011447B40}"/>
              </a:ext>
            </a:extLst>
          </p:cNvPr>
          <p:cNvSpPr>
            <a:spLocks noGrp="1"/>
          </p:cNvSpPr>
          <p:nvPr>
            <p:ph type="body" sz="quarter" idx="23" hasCustomPrompt="1"/>
          </p:nvPr>
        </p:nvSpPr>
        <p:spPr>
          <a:xfrm>
            <a:off x="695325"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3" name="Segnaposto testo 27">
            <a:extLst>
              <a:ext uri="{FF2B5EF4-FFF2-40B4-BE49-F238E27FC236}">
                <a16:creationId xmlns:a16="http://schemas.microsoft.com/office/drawing/2014/main" id="{3A268A6A-5312-562F-57A7-776113D6AAD5}"/>
              </a:ext>
            </a:extLst>
          </p:cNvPr>
          <p:cNvSpPr>
            <a:spLocks noGrp="1"/>
          </p:cNvSpPr>
          <p:nvPr>
            <p:ph type="body" sz="quarter" idx="25" hasCustomPrompt="1"/>
          </p:nvPr>
        </p:nvSpPr>
        <p:spPr>
          <a:xfrm>
            <a:off x="2574130"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5" name="Segnaposto testo 27">
            <a:extLst>
              <a:ext uri="{FF2B5EF4-FFF2-40B4-BE49-F238E27FC236}">
                <a16:creationId xmlns:a16="http://schemas.microsoft.com/office/drawing/2014/main" id="{94F0EE99-9BFA-85DE-B454-C9A628B79965}"/>
              </a:ext>
            </a:extLst>
          </p:cNvPr>
          <p:cNvSpPr>
            <a:spLocks noGrp="1"/>
          </p:cNvSpPr>
          <p:nvPr>
            <p:ph type="body" sz="quarter" idx="27" hasCustomPrompt="1"/>
          </p:nvPr>
        </p:nvSpPr>
        <p:spPr>
          <a:xfrm>
            <a:off x="4455612"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6" name="Segnaposto testo 27">
            <a:extLst>
              <a:ext uri="{FF2B5EF4-FFF2-40B4-BE49-F238E27FC236}">
                <a16:creationId xmlns:a16="http://schemas.microsoft.com/office/drawing/2014/main" id="{8C6149DA-88F8-90AF-11FD-0BDEA03FD07C}"/>
              </a:ext>
            </a:extLst>
          </p:cNvPr>
          <p:cNvSpPr>
            <a:spLocks noGrp="1"/>
          </p:cNvSpPr>
          <p:nvPr>
            <p:ph type="body" sz="quarter" idx="35" hasCustomPrompt="1"/>
          </p:nvPr>
        </p:nvSpPr>
        <p:spPr>
          <a:xfrm>
            <a:off x="4650478" y="3436314"/>
            <a:ext cx="1219199" cy="817597"/>
          </a:xfrm>
          <a:prstGeom prst="rect">
            <a:avLst/>
          </a:prstGeom>
        </p:spPr>
        <p:txBody>
          <a:bodyPr anchor="ctr"/>
          <a:lstStyle>
            <a:lvl1pPr marL="0" indent="0" algn="ctr">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7" name="Segnaposto testo 27">
            <a:extLst>
              <a:ext uri="{FF2B5EF4-FFF2-40B4-BE49-F238E27FC236}">
                <a16:creationId xmlns:a16="http://schemas.microsoft.com/office/drawing/2014/main" id="{B864A1D2-E374-44F5-2428-090281CEBC21}"/>
              </a:ext>
            </a:extLst>
          </p:cNvPr>
          <p:cNvSpPr>
            <a:spLocks noGrp="1"/>
          </p:cNvSpPr>
          <p:nvPr>
            <p:ph type="body" sz="quarter" idx="36" hasCustomPrompt="1"/>
          </p:nvPr>
        </p:nvSpPr>
        <p:spPr>
          <a:xfrm>
            <a:off x="2770878" y="3436314"/>
            <a:ext cx="1219199" cy="817597"/>
          </a:xfrm>
          <a:prstGeom prst="rect">
            <a:avLst/>
          </a:prstGeom>
        </p:spPr>
        <p:txBody>
          <a:bodyPr anchor="ctr"/>
          <a:lstStyle>
            <a:lvl1pPr marL="0" indent="0" algn="ctr">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8" name="Segnaposto testo 27">
            <a:extLst>
              <a:ext uri="{FF2B5EF4-FFF2-40B4-BE49-F238E27FC236}">
                <a16:creationId xmlns:a16="http://schemas.microsoft.com/office/drawing/2014/main" id="{79C1A9A7-C657-84EE-FC31-6BF120D4A045}"/>
              </a:ext>
            </a:extLst>
          </p:cNvPr>
          <p:cNvSpPr>
            <a:spLocks noGrp="1"/>
          </p:cNvSpPr>
          <p:nvPr>
            <p:ph type="body" sz="quarter" idx="37" hasCustomPrompt="1"/>
          </p:nvPr>
        </p:nvSpPr>
        <p:spPr>
          <a:xfrm>
            <a:off x="891278" y="3436314"/>
            <a:ext cx="1219199" cy="817597"/>
          </a:xfrm>
          <a:prstGeom prst="rect">
            <a:avLst/>
          </a:prstGeom>
        </p:spPr>
        <p:txBody>
          <a:bodyPr anchor="ctr"/>
          <a:lstStyle>
            <a:lvl1pPr marL="0" indent="0" algn="ctr">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10" name="Segnaposto immagine 5">
            <a:extLst>
              <a:ext uri="{FF2B5EF4-FFF2-40B4-BE49-F238E27FC236}">
                <a16:creationId xmlns:a16="http://schemas.microsoft.com/office/drawing/2014/main" id="{F8E3BDF4-9A1A-426B-A0E3-DC84642FFFC8}"/>
              </a:ext>
            </a:extLst>
          </p:cNvPr>
          <p:cNvSpPr>
            <a:spLocks noGrp="1"/>
          </p:cNvSpPr>
          <p:nvPr>
            <p:ph type="pic" sz="quarter" idx="38"/>
          </p:nvPr>
        </p:nvSpPr>
        <p:spPr>
          <a:xfrm>
            <a:off x="7215616" y="3797300"/>
            <a:ext cx="4281058" cy="3060700"/>
          </a:xfrm>
          <a:prstGeom prst="rect">
            <a:avLst/>
          </a:prstGeom>
          <a:solidFill>
            <a:schemeClr val="bg2"/>
          </a:solidFill>
          <a:ln>
            <a:noFill/>
          </a:ln>
        </p:spPr>
        <p:txBody>
          <a:bodyPr/>
          <a:lstStyle>
            <a:lvl1pPr marL="0" indent="0">
              <a:buNone/>
              <a:defRPr>
                <a:noFill/>
              </a:defRPr>
            </a:lvl1pPr>
          </a:lstStyle>
          <a:p>
            <a:endParaRPr lang="it-IT"/>
          </a:p>
        </p:txBody>
      </p:sp>
      <p:pic>
        <p:nvPicPr>
          <p:cNvPr id="11" name="Elemento grafico 10">
            <a:extLst>
              <a:ext uri="{FF2B5EF4-FFF2-40B4-BE49-F238E27FC236}">
                <a16:creationId xmlns:a16="http://schemas.microsoft.com/office/drawing/2014/main" id="{8559741A-BB65-2A19-073B-32C79A0104A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38120306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p:bg>
      <p:bgRef idx="1001">
        <a:schemeClr val="bg2"/>
      </p:bgRef>
    </p:bg>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80914BE9-C762-12A4-C2A9-1F696C11AB79}"/>
              </a:ext>
            </a:extLst>
          </p:cNvPr>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508379"/>
            <a:ext cx="5400675" cy="2569904"/>
          </a:xfrm>
          <a:prstGeom prst="rect">
            <a:avLst/>
          </a:prstGeom>
        </p:spPr>
        <p:txBody>
          <a:bodyPr/>
          <a:lstStyle>
            <a:lvl1pPr marL="0" indent="0" algn="l">
              <a:buNone/>
              <a:defRPr sz="2400" b="0" i="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8" name="Segnaposto testo 25">
            <a:extLst>
              <a:ext uri="{FF2B5EF4-FFF2-40B4-BE49-F238E27FC236}">
                <a16:creationId xmlns:a16="http://schemas.microsoft.com/office/drawing/2014/main" id="{83876B6E-441F-4C51-62AF-A1D3A957645E}"/>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tx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quote</a:t>
            </a:r>
          </a:p>
        </p:txBody>
      </p:sp>
      <p:sp>
        <p:nvSpPr>
          <p:cNvPr id="9" name="Segnaposto testo 27">
            <a:extLst>
              <a:ext uri="{FF2B5EF4-FFF2-40B4-BE49-F238E27FC236}">
                <a16:creationId xmlns:a16="http://schemas.microsoft.com/office/drawing/2014/main" id="{70297377-2D73-0AD4-DE34-C83998E6448A}"/>
              </a:ext>
            </a:extLst>
          </p:cNvPr>
          <p:cNvSpPr>
            <a:spLocks noGrp="1"/>
          </p:cNvSpPr>
          <p:nvPr>
            <p:ph type="body" sz="quarter" idx="11" hasCustomPrompt="1"/>
          </p:nvPr>
        </p:nvSpPr>
        <p:spPr>
          <a:xfrm>
            <a:off x="7215616" y="1904412"/>
            <a:ext cx="4281059" cy="2376040"/>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Box body text</a:t>
            </a:r>
          </a:p>
        </p:txBody>
      </p:sp>
      <p:pic>
        <p:nvPicPr>
          <p:cNvPr id="10" name="Elemento grafico 9">
            <a:extLst>
              <a:ext uri="{FF2B5EF4-FFF2-40B4-BE49-F238E27FC236}">
                <a16:creationId xmlns:a16="http://schemas.microsoft.com/office/drawing/2014/main" id="{EF0DF706-5330-3801-A5F1-F640AA49FF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6" name="Segnaposto testo 27">
            <a:extLst>
              <a:ext uri="{FF2B5EF4-FFF2-40B4-BE49-F238E27FC236}">
                <a16:creationId xmlns:a16="http://schemas.microsoft.com/office/drawing/2014/main" id="{65A1DC59-5DCD-F445-8A07-40C475EC850A}"/>
              </a:ext>
            </a:extLst>
          </p:cNvPr>
          <p:cNvSpPr>
            <a:spLocks noGrp="1"/>
          </p:cNvSpPr>
          <p:nvPr>
            <p:ph type="body" sz="quarter" idx="12" hasCustomPrompt="1"/>
          </p:nvPr>
        </p:nvSpPr>
        <p:spPr>
          <a:xfrm>
            <a:off x="7215616" y="4508746"/>
            <a:ext cx="4281059" cy="566835"/>
          </a:xfrm>
          <a:prstGeom prst="rect">
            <a:avLst/>
          </a:prstGeom>
        </p:spPr>
        <p:txBody>
          <a:bodyPr anchor="ctr"/>
          <a:lstStyle>
            <a:lvl1pPr marL="0" indent="0">
              <a:lnSpc>
                <a:spcPct val="100000"/>
              </a:lnSpc>
              <a:buNone/>
              <a:defRPr sz="1400" b="1" i="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Name </a:t>
            </a:r>
            <a:r>
              <a:rPr lang="it-IT" err="1"/>
              <a:t>Surname</a:t>
            </a:r>
            <a:r>
              <a:rPr lang="it-IT"/>
              <a:t>, Job </a:t>
            </a:r>
            <a:r>
              <a:rPr lang="it-IT" err="1"/>
              <a:t>Description</a:t>
            </a:r>
            <a:r>
              <a:rPr lang="it-IT"/>
              <a:t> </a:t>
            </a:r>
            <a:br>
              <a:rPr lang="it-IT"/>
            </a:br>
            <a:r>
              <a:rPr lang="it-IT"/>
              <a:t>and Organization</a:t>
            </a:r>
          </a:p>
        </p:txBody>
      </p:sp>
    </p:spTree>
    <p:extLst>
      <p:ext uri="{BB962C8B-B14F-4D97-AF65-F5344CB8AC3E}">
        <p14:creationId xmlns:p14="http://schemas.microsoft.com/office/powerpoint/2010/main" val="19092980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2">
    <p:bg>
      <p:bgRef idx="1001">
        <a:schemeClr val="bg1"/>
      </p:bgRef>
    </p:bg>
    <p:spTree>
      <p:nvGrpSpPr>
        <p:cNvPr id="1" name=""/>
        <p:cNvGrpSpPr/>
        <p:nvPr/>
      </p:nvGrpSpPr>
      <p:grpSpPr>
        <a:xfrm>
          <a:off x="0" y="0"/>
          <a:ext cx="0" cy="0"/>
          <a:chOff x="0" y="0"/>
          <a:chExt cx="0" cy="0"/>
        </a:xfrm>
      </p:grpSpPr>
      <p:pic>
        <p:nvPicPr>
          <p:cNvPr id="7" name="Immagine 6" descr="Immagine che contiene cerchio, Elementi grafici, grafica, Policromia&#10;&#10;Descrizione generata automaticamente">
            <a:extLst>
              <a:ext uri="{FF2B5EF4-FFF2-40B4-BE49-F238E27FC236}">
                <a16:creationId xmlns:a16="http://schemas.microsoft.com/office/drawing/2014/main" id="{D911FCEC-6F9E-FC43-23E9-877EF59B1764}"/>
              </a:ext>
            </a:extLst>
          </p:cNvPr>
          <p:cNvPicPr>
            <a:picLocks noChangeAspect="1"/>
          </p:cNvPicPr>
          <p:nvPr userDrawn="1"/>
        </p:nvPicPr>
        <p:blipFill>
          <a:blip r:embed="rId2"/>
          <a:stretch>
            <a:fillRect/>
          </a:stretch>
        </p:blipFill>
        <p:spPr>
          <a:xfrm rot="15720591">
            <a:off x="3323221" y="5007821"/>
            <a:ext cx="2579624" cy="2699705"/>
          </a:xfrm>
          <a:prstGeom prst="rect">
            <a:avLst/>
          </a:prstGeom>
        </p:spPr>
      </p:pic>
      <p:pic>
        <p:nvPicPr>
          <p:cNvPr id="10" name="Elemento grafico 9">
            <a:extLst>
              <a:ext uri="{FF2B5EF4-FFF2-40B4-BE49-F238E27FC236}">
                <a16:creationId xmlns:a16="http://schemas.microsoft.com/office/drawing/2014/main" id="{EF0DF706-5330-3801-A5F1-F640AA49FF6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5325" y="6129338"/>
            <a:ext cx="1966222" cy="456671"/>
          </a:xfrm>
          <a:prstGeom prst="rect">
            <a:avLst/>
          </a:prstGeom>
        </p:spPr>
      </p:pic>
      <p:pic>
        <p:nvPicPr>
          <p:cNvPr id="5" name="Immagine 4" descr="Immagine che contiene cerchio, Elementi grafici, grafica, Policromia&#10;&#10;Descrizione generata automaticamente">
            <a:extLst>
              <a:ext uri="{FF2B5EF4-FFF2-40B4-BE49-F238E27FC236}">
                <a16:creationId xmlns:a16="http://schemas.microsoft.com/office/drawing/2014/main" id="{BED4E0C8-4D6D-C2E5-E509-5CE5F1BFA7F0}"/>
              </a:ext>
            </a:extLst>
          </p:cNvPr>
          <p:cNvPicPr>
            <a:picLocks noChangeAspect="1"/>
          </p:cNvPicPr>
          <p:nvPr userDrawn="1"/>
        </p:nvPicPr>
        <p:blipFill>
          <a:blip r:embed="rId2"/>
          <a:stretch>
            <a:fillRect/>
          </a:stretch>
        </p:blipFill>
        <p:spPr>
          <a:xfrm rot="5400000" flipH="1">
            <a:off x="7381441" y="-716128"/>
            <a:ext cx="2837586" cy="2969676"/>
          </a:xfrm>
          <a:prstGeom prst="rect">
            <a:avLst/>
          </a:prstGeom>
        </p:spPr>
      </p:pic>
      <p:pic>
        <p:nvPicPr>
          <p:cNvPr id="6" name="Immagine 5" descr="Immagine che contiene cerchio, Elementi grafici, grafica, Policromia&#10;&#10;Descrizione generata automaticamente">
            <a:extLst>
              <a:ext uri="{FF2B5EF4-FFF2-40B4-BE49-F238E27FC236}">
                <a16:creationId xmlns:a16="http://schemas.microsoft.com/office/drawing/2014/main" id="{52FB15C9-B4F9-6299-C4B9-FC7B8E7CB68D}"/>
              </a:ext>
            </a:extLst>
          </p:cNvPr>
          <p:cNvPicPr>
            <a:picLocks noChangeAspect="1"/>
          </p:cNvPicPr>
          <p:nvPr userDrawn="1"/>
        </p:nvPicPr>
        <p:blipFill>
          <a:blip r:embed="rId2"/>
          <a:stretch>
            <a:fillRect/>
          </a:stretch>
        </p:blipFill>
        <p:spPr>
          <a:xfrm rot="4500000">
            <a:off x="833238" y="-1641427"/>
            <a:ext cx="3656619" cy="3826835"/>
          </a:xfrm>
          <a:prstGeom prst="rect">
            <a:avLst/>
          </a:prstGeom>
        </p:spPr>
      </p:pic>
      <p:pic>
        <p:nvPicPr>
          <p:cNvPr id="12" name="Immagine 11" descr="Immagine che contiene cerchio, Elementi grafici, grafica, Policromia&#10;&#10;Descrizione generata automaticamente">
            <a:extLst>
              <a:ext uri="{FF2B5EF4-FFF2-40B4-BE49-F238E27FC236}">
                <a16:creationId xmlns:a16="http://schemas.microsoft.com/office/drawing/2014/main" id="{2BE6BA5F-2050-F211-319D-D1C28827BBC9}"/>
              </a:ext>
            </a:extLst>
          </p:cNvPr>
          <p:cNvPicPr>
            <a:picLocks noChangeAspect="1"/>
          </p:cNvPicPr>
          <p:nvPr userDrawn="1"/>
        </p:nvPicPr>
        <p:blipFill>
          <a:blip r:embed="rId2"/>
          <a:stretch>
            <a:fillRect/>
          </a:stretch>
        </p:blipFill>
        <p:spPr>
          <a:xfrm rot="10800000">
            <a:off x="7315397" y="6039677"/>
            <a:ext cx="2837586" cy="2969676"/>
          </a:xfrm>
          <a:prstGeom prst="rect">
            <a:avLst/>
          </a:prstGeom>
        </p:spPr>
      </p:pic>
      <p:grpSp>
        <p:nvGrpSpPr>
          <p:cNvPr id="13" name="Gruppo 12">
            <a:extLst>
              <a:ext uri="{FF2B5EF4-FFF2-40B4-BE49-F238E27FC236}">
                <a16:creationId xmlns:a16="http://schemas.microsoft.com/office/drawing/2014/main" id="{F41C4389-864A-37BE-BC92-FCACC0E31917}"/>
              </a:ext>
            </a:extLst>
          </p:cNvPr>
          <p:cNvGrpSpPr/>
          <p:nvPr userDrawn="1"/>
        </p:nvGrpSpPr>
        <p:grpSpPr>
          <a:xfrm>
            <a:off x="8436221" y="2785762"/>
            <a:ext cx="2537534" cy="2655656"/>
            <a:chOff x="7045966" y="3961293"/>
            <a:chExt cx="2869925" cy="3003520"/>
          </a:xfrm>
        </p:grpSpPr>
        <p:pic>
          <p:nvPicPr>
            <p:cNvPr id="14" name="Immagine 13">
              <a:extLst>
                <a:ext uri="{FF2B5EF4-FFF2-40B4-BE49-F238E27FC236}">
                  <a16:creationId xmlns:a16="http://schemas.microsoft.com/office/drawing/2014/main" id="{B16CBBEA-25BB-9655-FACB-73AB2FCCDFF9}"/>
                </a:ext>
              </a:extLst>
            </p:cNvPr>
            <p:cNvPicPr>
              <a:picLocks noChangeAspect="1"/>
            </p:cNvPicPr>
            <p:nvPr/>
          </p:nvPicPr>
          <p:blipFill rotWithShape="1">
            <a:blip r:embed="rId4"/>
            <a:srcRect l="-2049" r="35360"/>
            <a:stretch/>
          </p:blipFill>
          <p:spPr>
            <a:xfrm>
              <a:off x="7172180" y="4154106"/>
              <a:ext cx="2617496" cy="2617893"/>
            </a:xfrm>
            <a:prstGeom prst="ellipse">
              <a:avLst/>
            </a:prstGeom>
          </p:spPr>
        </p:pic>
        <p:pic>
          <p:nvPicPr>
            <p:cNvPr id="15" name="Immagine 14" descr="Immagine che contiene cerchio, Elementi grafici, grafica, Policromia&#10;&#10;Descrizione generata automaticamente">
              <a:extLst>
                <a:ext uri="{FF2B5EF4-FFF2-40B4-BE49-F238E27FC236}">
                  <a16:creationId xmlns:a16="http://schemas.microsoft.com/office/drawing/2014/main" id="{10861942-F56D-4A63-5A19-87FEFFF594A5}"/>
                </a:ext>
              </a:extLst>
            </p:cNvPr>
            <p:cNvPicPr>
              <a:picLocks noChangeAspect="1"/>
            </p:cNvPicPr>
            <p:nvPr/>
          </p:nvPicPr>
          <p:blipFill>
            <a:blip r:embed="rId2"/>
            <a:stretch>
              <a:fillRect/>
            </a:stretch>
          </p:blipFill>
          <p:spPr>
            <a:xfrm>
              <a:off x="7045966" y="3961293"/>
              <a:ext cx="2869925" cy="3003520"/>
            </a:xfrm>
            <a:prstGeom prst="rect">
              <a:avLst/>
            </a:prstGeom>
          </p:spPr>
        </p:pic>
      </p:grpSp>
      <p:grpSp>
        <p:nvGrpSpPr>
          <p:cNvPr id="9" name="Gruppo 8">
            <a:extLst>
              <a:ext uri="{FF2B5EF4-FFF2-40B4-BE49-F238E27FC236}">
                <a16:creationId xmlns:a16="http://schemas.microsoft.com/office/drawing/2014/main" id="{8BF03813-03E5-56CD-68BD-D7FE1C152C15}"/>
              </a:ext>
            </a:extLst>
          </p:cNvPr>
          <p:cNvGrpSpPr/>
          <p:nvPr userDrawn="1"/>
        </p:nvGrpSpPr>
        <p:grpSpPr>
          <a:xfrm>
            <a:off x="0" y="1358728"/>
            <a:ext cx="6791325" cy="4691306"/>
            <a:chOff x="0" y="1358728"/>
            <a:chExt cx="6791325" cy="4691306"/>
          </a:xfrm>
        </p:grpSpPr>
        <p:sp>
          <p:nvSpPr>
            <p:cNvPr id="2" name="Triangolo 1">
              <a:extLst>
                <a:ext uri="{FF2B5EF4-FFF2-40B4-BE49-F238E27FC236}">
                  <a16:creationId xmlns:a16="http://schemas.microsoft.com/office/drawing/2014/main" id="{CB29CF42-8C94-6B13-9ECC-D54A3A74270A}"/>
                </a:ext>
              </a:extLst>
            </p:cNvPr>
            <p:cNvSpPr/>
            <p:nvPr userDrawn="1"/>
          </p:nvSpPr>
          <p:spPr>
            <a:xfrm rot="7861194" flipH="1" flipV="1">
              <a:off x="4848581" y="5405208"/>
              <a:ext cx="815356" cy="474296"/>
            </a:xfrm>
            <a:prstGeom prst="triangle">
              <a:avLst/>
            </a:prstGeom>
            <a:solidFill>
              <a:srgbClr val="8AA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n>
                  <a:noFill/>
                </a:ln>
                <a:noFill/>
              </a:endParaRPr>
            </a:p>
          </p:txBody>
        </p:sp>
        <p:sp>
          <p:nvSpPr>
            <p:cNvPr id="16" name="Rettangolo 15">
              <a:extLst>
                <a:ext uri="{FF2B5EF4-FFF2-40B4-BE49-F238E27FC236}">
                  <a16:creationId xmlns:a16="http://schemas.microsoft.com/office/drawing/2014/main" id="{21A9DAF8-7F61-0F2D-9D67-381C49BC0C99}"/>
                </a:ext>
              </a:extLst>
            </p:cNvPr>
            <p:cNvSpPr/>
            <p:nvPr userDrawn="1"/>
          </p:nvSpPr>
          <p:spPr>
            <a:xfrm>
              <a:off x="0" y="1358728"/>
              <a:ext cx="6791325" cy="4154833"/>
            </a:xfrm>
            <a:custGeom>
              <a:avLst/>
              <a:gdLst>
                <a:gd name="connsiteX0" fmla="*/ 0 w 6791325"/>
                <a:gd name="connsiteY0" fmla="*/ 0 h 4140545"/>
                <a:gd name="connsiteX1" fmla="*/ 6791325 w 6791325"/>
                <a:gd name="connsiteY1" fmla="*/ 0 h 4140545"/>
                <a:gd name="connsiteX2" fmla="*/ 6791325 w 6791325"/>
                <a:gd name="connsiteY2" fmla="*/ 4140545 h 4140545"/>
                <a:gd name="connsiteX3" fmla="*/ 0 w 6791325"/>
                <a:gd name="connsiteY3" fmla="*/ 4140545 h 4140545"/>
                <a:gd name="connsiteX4" fmla="*/ 0 w 6791325"/>
                <a:gd name="connsiteY4" fmla="*/ 0 h 4140545"/>
                <a:gd name="connsiteX0" fmla="*/ 0 w 6791325"/>
                <a:gd name="connsiteY0" fmla="*/ 0 h 4154833"/>
                <a:gd name="connsiteX1" fmla="*/ 6791325 w 6791325"/>
                <a:gd name="connsiteY1" fmla="*/ 0 h 4154833"/>
                <a:gd name="connsiteX2" fmla="*/ 6434137 w 6791325"/>
                <a:gd name="connsiteY2" fmla="*/ 4154833 h 4154833"/>
                <a:gd name="connsiteX3" fmla="*/ 0 w 6791325"/>
                <a:gd name="connsiteY3" fmla="*/ 4140545 h 4154833"/>
                <a:gd name="connsiteX4" fmla="*/ 0 w 6791325"/>
                <a:gd name="connsiteY4" fmla="*/ 0 h 415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1325" h="4154833">
                  <a:moveTo>
                    <a:pt x="0" y="0"/>
                  </a:moveTo>
                  <a:lnTo>
                    <a:pt x="6791325" y="0"/>
                  </a:lnTo>
                  <a:lnTo>
                    <a:pt x="6434137" y="4154833"/>
                  </a:lnTo>
                  <a:lnTo>
                    <a:pt x="0" y="4140545"/>
                  </a:lnTo>
                  <a:lnTo>
                    <a:pt x="0" y="0"/>
                  </a:lnTo>
                  <a:close/>
                </a:path>
              </a:pathLst>
            </a:custGeom>
            <a:gradFill flip="none" rotWithShape="1">
              <a:gsLst>
                <a:gs pos="0">
                  <a:schemeClr val="accent2">
                    <a:lumMod val="86000"/>
                    <a:lumOff val="14000"/>
                  </a:schemeClr>
                </a:gs>
                <a:gs pos="48000">
                  <a:schemeClr val="tx2"/>
                </a:gs>
                <a:gs pos="100000">
                  <a:schemeClr val="bg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8" name="Sottotitolo 2">
            <a:extLst>
              <a:ext uri="{FF2B5EF4-FFF2-40B4-BE49-F238E27FC236}">
                <a16:creationId xmlns:a16="http://schemas.microsoft.com/office/drawing/2014/main" id="{E4A019B3-AB7D-656D-3B28-1B41F67512F5}"/>
              </a:ext>
            </a:extLst>
          </p:cNvPr>
          <p:cNvSpPr>
            <a:spLocks noGrp="1"/>
          </p:cNvSpPr>
          <p:nvPr>
            <p:ph type="subTitle" idx="1" hasCustomPrompt="1"/>
          </p:nvPr>
        </p:nvSpPr>
        <p:spPr>
          <a:xfrm>
            <a:off x="695325" y="1817583"/>
            <a:ext cx="5400675" cy="2507187"/>
          </a:xfrm>
          <a:prstGeom prst="rect">
            <a:avLst/>
          </a:prstGeom>
        </p:spPr>
        <p:txBody>
          <a:bodyPr anchor="ctr"/>
          <a:lstStyle>
            <a:lvl1pPr marL="0" indent="0" algn="l">
              <a:buNone/>
              <a:defRPr sz="2400" b="0" i="0">
                <a:solidFill>
                  <a:schemeClr val="bg1"/>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Quote</a:t>
            </a:r>
          </a:p>
        </p:txBody>
      </p:sp>
      <p:sp>
        <p:nvSpPr>
          <p:cNvPr id="3" name="Segnaposto testo 27">
            <a:extLst>
              <a:ext uri="{FF2B5EF4-FFF2-40B4-BE49-F238E27FC236}">
                <a16:creationId xmlns:a16="http://schemas.microsoft.com/office/drawing/2014/main" id="{E38079C8-F2B8-A782-A6AE-B6D7D5A05597}"/>
              </a:ext>
            </a:extLst>
          </p:cNvPr>
          <p:cNvSpPr>
            <a:spLocks noGrp="1"/>
          </p:cNvSpPr>
          <p:nvPr>
            <p:ph type="body" sz="quarter" idx="16" hasCustomPrompt="1"/>
          </p:nvPr>
        </p:nvSpPr>
        <p:spPr>
          <a:xfrm>
            <a:off x="712400" y="4482068"/>
            <a:ext cx="5383599" cy="445467"/>
          </a:xfrm>
          <a:prstGeom prst="rect">
            <a:avLst/>
          </a:prstGeom>
        </p:spPr>
        <p:txBody>
          <a:bodyPr anchor="ctr"/>
          <a:lstStyle>
            <a:lvl1pPr marL="0" indent="0">
              <a:buNone/>
              <a:defRPr sz="1400" b="1" i="0">
                <a:solidFill>
                  <a:srgbClr val="FF0000"/>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Name </a:t>
            </a:r>
            <a:r>
              <a:rPr lang="it-IT" err="1"/>
              <a:t>Surname</a:t>
            </a:r>
            <a:r>
              <a:rPr lang="it-IT"/>
              <a:t>, Job </a:t>
            </a:r>
            <a:r>
              <a:rPr lang="it-IT" err="1"/>
              <a:t>Description</a:t>
            </a:r>
            <a:r>
              <a:rPr lang="it-IT"/>
              <a:t> and Organization</a:t>
            </a:r>
          </a:p>
        </p:txBody>
      </p:sp>
    </p:spTree>
    <p:extLst>
      <p:ext uri="{BB962C8B-B14F-4D97-AF65-F5344CB8AC3E}">
        <p14:creationId xmlns:p14="http://schemas.microsoft.com/office/powerpoint/2010/main" val="5547397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ck cover">
    <p:bg>
      <p:bgRef idx="1001">
        <a:schemeClr val="bg1"/>
      </p:bgRef>
    </p:bg>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BD3D8665-F525-A140-FDF0-7269BC4448D2}"/>
              </a:ext>
            </a:extLst>
          </p:cNvPr>
          <p:cNvSpPr>
            <a:spLocks noGrp="1"/>
          </p:cNvSpPr>
          <p:nvPr>
            <p:ph type="ctrTitle" hasCustomPrompt="1"/>
          </p:nvPr>
        </p:nvSpPr>
        <p:spPr>
          <a:xfrm>
            <a:off x="695325" y="2629571"/>
            <a:ext cx="10801349" cy="923608"/>
          </a:xfrm>
          <a:prstGeom prst="rect">
            <a:avLst/>
          </a:prstGeom>
        </p:spPr>
        <p:txBody>
          <a:bodyPr anchor="ctr"/>
          <a:lstStyle>
            <a:lvl1pPr algn="ctr">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a:t>Thank </a:t>
            </a:r>
            <a:r>
              <a:rPr lang="it-IT" err="1"/>
              <a:t>you</a:t>
            </a:r>
            <a:r>
              <a:rPr lang="it-IT"/>
              <a:t>!</a:t>
            </a:r>
          </a:p>
        </p:txBody>
      </p:sp>
      <p:pic>
        <p:nvPicPr>
          <p:cNvPr id="6" name="Elemento grafico 9">
            <a:extLst>
              <a:ext uri="{FF2B5EF4-FFF2-40B4-BE49-F238E27FC236}">
                <a16:creationId xmlns:a16="http://schemas.microsoft.com/office/drawing/2014/main" id="{08AEBC79-11C2-D909-E72C-E56A7D167B9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1402291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Icon 1">
    <p:bg>
      <p:bgRef idx="1001">
        <a:schemeClr val="bg1"/>
      </p:bgRef>
    </p:bg>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1238596"/>
            <a:ext cx="10676486" cy="4386597"/>
          </a:xfrm>
          <a:prstGeom prst="rect">
            <a:avLst/>
          </a:prstGeom>
        </p:spPr>
        <p:txBody>
          <a:bodyP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2" name="Title 7">
            <a:extLst>
              <a:ext uri="{FF2B5EF4-FFF2-40B4-BE49-F238E27FC236}">
                <a16:creationId xmlns:a16="http://schemas.microsoft.com/office/drawing/2014/main" id="{B08C00E6-CCAF-3BEC-9ECC-7181B512B785}"/>
              </a:ext>
            </a:extLst>
          </p:cNvPr>
          <p:cNvSpPr>
            <a:spLocks noGrp="1"/>
          </p:cNvSpPr>
          <p:nvPr>
            <p:ph type="title" hasCustomPrompt="1"/>
          </p:nvPr>
        </p:nvSpPr>
        <p:spPr>
          <a:xfrm>
            <a:off x="695324" y="370914"/>
            <a:ext cx="10676485" cy="543486"/>
          </a:xfrm>
          <a:prstGeom prst="rect">
            <a:avLst/>
          </a:prstGeom>
        </p:spPr>
        <p:txBody>
          <a:bodyPr/>
          <a:lstStyle>
            <a:lvl1pPr>
              <a:defRPr sz="3200">
                <a:latin typeface="Red Hat Display" panose="02010303040201060303"/>
              </a:defRPr>
            </a:lvl1pPr>
          </a:lstStyle>
          <a:p>
            <a:r>
              <a:rPr lang="en-US"/>
              <a:t>Title of the agenda item</a:t>
            </a:r>
          </a:p>
        </p:txBody>
      </p:sp>
      <p:pic>
        <p:nvPicPr>
          <p:cNvPr id="4" name="Elemento grafico 10">
            <a:extLst>
              <a:ext uri="{FF2B5EF4-FFF2-40B4-BE49-F238E27FC236}">
                <a16:creationId xmlns:a16="http://schemas.microsoft.com/office/drawing/2014/main" id="{30685AEC-7BBB-088B-0860-A5295E175A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2621989522"/>
      </p:ext>
    </p:extLst>
  </p:cSld>
  <p:clrMapOvr>
    <a:overrideClrMapping bg1="lt1" tx1="dk1" bg2="lt2" tx2="dk2" accent1="accent1" accent2="accent2" accent3="accent3" accent4="accent4" accent5="accent5" accent6="accent6" hlink="hlink" folHlink="folHlink"/>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62526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8" r:id="rId4"/>
    <p:sldLayoutId id="2147483671" r:id="rId5"/>
    <p:sldLayoutId id="2147483669" r:id="rId6"/>
    <p:sldLayoutId id="2147483662" r:id="rId7"/>
    <p:sldLayoutId id="2147483674" r:id="rId8"/>
    <p:sldLayoutId id="2147483663" r:id="rId9"/>
    <p:sldLayoutId id="2147483673" r:id="rId10"/>
    <p:sldLayoutId id="2147483664" r:id="rId11"/>
    <p:sldLayoutId id="2147483666" r:id="rId12"/>
    <p:sldLayoutId id="2147483667" r:id="rId13"/>
    <p:sldLayoutId id="2147483670" r:id="rId14"/>
    <p:sldLayoutId id="2147483672" r:id="rId15"/>
    <p:sldLayoutId id="214748367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olo 3">
            <a:extLst>
              <a:ext uri="{FF2B5EF4-FFF2-40B4-BE49-F238E27FC236}">
                <a16:creationId xmlns:a16="http://schemas.microsoft.com/office/drawing/2014/main" id="{EA706246-8E21-FE49-F74C-59A12FB2C9C2}"/>
              </a:ext>
            </a:extLst>
          </p:cNvPr>
          <p:cNvSpPr txBox="1">
            <a:spLocks/>
          </p:cNvSpPr>
          <p:nvPr/>
        </p:nvSpPr>
        <p:spPr>
          <a:xfrm>
            <a:off x="492783" y="2511965"/>
            <a:ext cx="11121039" cy="1267777"/>
          </a:xfrm>
          <a:prstGeom prst="rect">
            <a:avLst/>
          </a:prstGeom>
        </p:spPr>
        <p:txBody>
          <a:bodyPr anchor="ctr"/>
          <a:lstStyle>
            <a:lvl1pPr algn="ctr" defTabSz="914400" rtl="0" eaLnBrk="1" latinLnBrk="0" hangingPunct="1">
              <a:lnSpc>
                <a:spcPct val="90000"/>
              </a:lnSpc>
              <a:spcBef>
                <a:spcPct val="0"/>
              </a:spcBef>
              <a:buNone/>
              <a:defRPr sz="3200" b="1" i="0" kern="1200">
                <a:solidFill>
                  <a:schemeClr val="tx2"/>
                </a:solidFill>
                <a:latin typeface="Lora" pitchFamily="2" charset="77"/>
                <a:ea typeface="Red Hat Display" panose="02010303040201060303" pitchFamily="2" charset="0"/>
                <a:cs typeface="Red Hat Display" panose="02010303040201060303" pitchFamily="2" charset="0"/>
              </a:defRPr>
            </a:lvl1pPr>
          </a:lstStyle>
          <a:p>
            <a:pPr algn="l"/>
            <a:r>
              <a:rPr lang="en-US" sz="3400">
                <a:latin typeface="+mj-lt"/>
                <a:ea typeface="Red Hat Display" panose="020103030402010D0303" pitchFamily="2" charset="0"/>
                <a:cs typeface="Red Hat Display" panose="020103030402010D0303" pitchFamily="2" charset="0"/>
              </a:rPr>
              <a:t>Technology Development and Transfer under the UNFCCC</a:t>
            </a:r>
          </a:p>
        </p:txBody>
      </p:sp>
      <p:sp>
        <p:nvSpPr>
          <p:cNvPr id="15" name="Sottotitolo 4">
            <a:extLst>
              <a:ext uri="{FF2B5EF4-FFF2-40B4-BE49-F238E27FC236}">
                <a16:creationId xmlns:a16="http://schemas.microsoft.com/office/drawing/2014/main" id="{7BC2FCAF-7594-01A7-A691-A268A04F89F5}"/>
              </a:ext>
            </a:extLst>
          </p:cNvPr>
          <p:cNvSpPr txBox="1">
            <a:spLocks/>
          </p:cNvSpPr>
          <p:nvPr/>
        </p:nvSpPr>
        <p:spPr>
          <a:xfrm>
            <a:off x="493986" y="4777775"/>
            <a:ext cx="10804635" cy="395446"/>
          </a:xfrm>
          <a:prstGeom prst="rect">
            <a:avLst/>
          </a:prstGeom>
        </p:spPr>
        <p:txBody>
          <a:bodyPr/>
          <a:lstStyle>
            <a:defPPr>
              <a:defRPr lang="it-IT"/>
            </a:defPPr>
            <a:lvl1pPr indent="0">
              <a:lnSpc>
                <a:spcPct val="90000"/>
              </a:lnSpc>
              <a:spcBef>
                <a:spcPts val="0"/>
              </a:spcBef>
              <a:buFont typeface="Arial" panose="020B0604020202020204" pitchFamily="34" charset="0"/>
              <a:buNone/>
              <a:defRPr sz="2000" b="0" i="0">
                <a:solidFill>
                  <a:schemeClr val="tx2"/>
                </a:solidFill>
                <a:ea typeface="Red Hat Display" panose="02010303040201060303" pitchFamily="2" charset="0"/>
                <a:cs typeface="Red Hat Display" panose="02010303040201060303" pitchFamily="2"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a:latin typeface="Red Hat Display" panose="02010303040201060303"/>
              </a:rPr>
              <a:t>Eastern Europe NDE Forum | 7-9 September 2026 | Baku, Azerbaijan</a:t>
            </a:r>
            <a:endParaRPr lang="it-IT">
              <a:latin typeface="Red Hat Display" panose="02010303040201060303"/>
            </a:endParaRPr>
          </a:p>
        </p:txBody>
      </p:sp>
      <p:sp>
        <p:nvSpPr>
          <p:cNvPr id="16" name="Sottotitolo 4">
            <a:extLst>
              <a:ext uri="{FF2B5EF4-FFF2-40B4-BE49-F238E27FC236}">
                <a16:creationId xmlns:a16="http://schemas.microsoft.com/office/drawing/2014/main" id="{E2CBE59F-6635-3F75-D54E-F1AD84CF38D7}"/>
              </a:ext>
            </a:extLst>
          </p:cNvPr>
          <p:cNvSpPr txBox="1">
            <a:spLocks/>
          </p:cNvSpPr>
          <p:nvPr/>
        </p:nvSpPr>
        <p:spPr>
          <a:xfrm>
            <a:off x="5896303" y="5783405"/>
            <a:ext cx="6160579" cy="640080"/>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en-US" sz="1800" b="1" dirty="0">
                <a:latin typeface="Red Hat Display"/>
              </a:rPr>
              <a:t>Pauline Namutebi</a:t>
            </a:r>
          </a:p>
          <a:p>
            <a:pPr>
              <a:spcBef>
                <a:spcPts val="0"/>
              </a:spcBef>
            </a:pPr>
            <a:r>
              <a:rPr lang="en-US" sz="1800" dirty="0">
                <a:latin typeface="Red Hat Display"/>
              </a:rPr>
              <a:t>Climate Technology Sub-Division, UNFCCC</a:t>
            </a:r>
            <a:endParaRPr lang="it-IT" sz="1800" dirty="0">
              <a:latin typeface="Red Hat Display"/>
            </a:endParaRPr>
          </a:p>
        </p:txBody>
      </p:sp>
      <p:sp>
        <p:nvSpPr>
          <p:cNvPr id="19" name="Sottotitolo 4">
            <a:extLst>
              <a:ext uri="{FF2B5EF4-FFF2-40B4-BE49-F238E27FC236}">
                <a16:creationId xmlns:a16="http://schemas.microsoft.com/office/drawing/2014/main" id="{6E8BB8F9-10D1-2A48-7D95-67DEAC88B96E}"/>
              </a:ext>
            </a:extLst>
          </p:cNvPr>
          <p:cNvSpPr txBox="1">
            <a:spLocks/>
          </p:cNvSpPr>
          <p:nvPr/>
        </p:nvSpPr>
        <p:spPr>
          <a:xfrm>
            <a:off x="492784" y="2275475"/>
            <a:ext cx="6368334" cy="41354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endParaRPr lang="it-IT" sz="2000">
              <a:latin typeface="+mn-lt"/>
            </a:endParaRPr>
          </a:p>
        </p:txBody>
      </p:sp>
    </p:spTree>
    <p:extLst>
      <p:ext uri="{BB962C8B-B14F-4D97-AF65-F5344CB8AC3E}">
        <p14:creationId xmlns:p14="http://schemas.microsoft.com/office/powerpoint/2010/main" val="4081947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What is the UN Framework Convention on Climate Change (UNFCCC)? - Grantham  Research Institute on climate change and the environment">
            <a:extLst>
              <a:ext uri="{FF2B5EF4-FFF2-40B4-BE49-F238E27FC236}">
                <a16:creationId xmlns:a16="http://schemas.microsoft.com/office/drawing/2014/main" id="{DA93660A-A1A2-5DD7-F4FB-D305963705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 t="18246" r="54" b="19429"/>
          <a:stretch/>
        </p:blipFill>
        <p:spPr bwMode="auto">
          <a:xfrm>
            <a:off x="-13064" y="979714"/>
            <a:ext cx="12205064" cy="502146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E2B8D5B5-4458-6DF9-51C8-9AEE7ADDD17A}"/>
              </a:ext>
            </a:extLst>
          </p:cNvPr>
          <p:cNvSpPr/>
          <p:nvPr/>
        </p:nvSpPr>
        <p:spPr>
          <a:xfrm>
            <a:off x="688792" y="4130957"/>
            <a:ext cx="10801351" cy="1689524"/>
          </a:xfrm>
          <a:prstGeom prst="roundRect">
            <a:avLst/>
          </a:prstGeom>
          <a:solidFill>
            <a:srgbClr val="062449">
              <a:alpha val="8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507B5C5-2CCD-7DDD-99D7-DB0BBFC4C580}"/>
              </a:ext>
            </a:extLst>
          </p:cNvPr>
          <p:cNvSpPr>
            <a:spLocks noGrp="1"/>
          </p:cNvSpPr>
          <p:nvPr>
            <p:ph type="title"/>
          </p:nvPr>
        </p:nvSpPr>
        <p:spPr>
          <a:xfrm>
            <a:off x="363557" y="370914"/>
            <a:ext cx="11536931" cy="543486"/>
          </a:xfrm>
        </p:spPr>
        <p:txBody>
          <a:bodyPr/>
          <a:lstStyle/>
          <a:p>
            <a:pPr marL="12700">
              <a:lnSpc>
                <a:spcPct val="100000"/>
              </a:lnSpc>
              <a:spcBef>
                <a:spcPts val="100"/>
              </a:spcBef>
            </a:pPr>
            <a:r>
              <a:rPr lang="en-US" sz="2600" b="1" spc="-15">
                <a:latin typeface="+mj-lt"/>
                <a:ea typeface="Red Hat Display" panose="020103030402010D0303" pitchFamily="2" charset="0"/>
                <a:cs typeface="Red Hat Display" panose="020103030402010D0303" pitchFamily="2" charset="0"/>
              </a:rPr>
              <a:t>Technology</a:t>
            </a:r>
            <a:r>
              <a:rPr lang="en-US" sz="2600" b="1" spc="-30">
                <a:latin typeface="+mj-lt"/>
                <a:ea typeface="Red Hat Display" panose="020103030402010D0303" pitchFamily="2" charset="0"/>
                <a:cs typeface="Red Hat Display" panose="020103030402010D0303" pitchFamily="2" charset="0"/>
              </a:rPr>
              <a:t> </a:t>
            </a:r>
            <a:r>
              <a:rPr lang="en-US" sz="2600" b="1">
                <a:latin typeface="+mj-lt"/>
                <a:ea typeface="Red Hat Display" panose="020103030402010D0303" pitchFamily="2" charset="0"/>
                <a:cs typeface="Red Hat Display" panose="020103030402010D0303" pitchFamily="2" charset="0"/>
              </a:rPr>
              <a:t>under</a:t>
            </a:r>
            <a:r>
              <a:rPr lang="en-US" sz="2600" b="1" spc="-20">
                <a:latin typeface="+mj-lt"/>
                <a:ea typeface="Red Hat Display" panose="020103030402010D0303" pitchFamily="2" charset="0"/>
                <a:cs typeface="Red Hat Display" panose="020103030402010D0303" pitchFamily="2" charset="0"/>
              </a:rPr>
              <a:t> the United Nations Framework Convention on Climate Change</a:t>
            </a:r>
            <a:endParaRPr lang="en-US" sz="2600">
              <a:latin typeface="+mj-lt"/>
              <a:ea typeface="Red Hat Display" panose="020103030402010D0303" pitchFamily="2" charset="0"/>
              <a:cs typeface="Red Hat Display" panose="020103030402010D0303" pitchFamily="2" charset="0"/>
            </a:endParaRPr>
          </a:p>
        </p:txBody>
      </p:sp>
      <p:sp>
        <p:nvSpPr>
          <p:cNvPr id="8" name="object 5">
            <a:extLst>
              <a:ext uri="{FF2B5EF4-FFF2-40B4-BE49-F238E27FC236}">
                <a16:creationId xmlns:a16="http://schemas.microsoft.com/office/drawing/2014/main" id="{D51055A5-A428-738A-B310-D0C676651528}"/>
              </a:ext>
            </a:extLst>
          </p:cNvPr>
          <p:cNvSpPr txBox="1"/>
          <p:nvPr/>
        </p:nvSpPr>
        <p:spPr>
          <a:xfrm>
            <a:off x="3112703" y="2436579"/>
            <a:ext cx="8787785" cy="290464"/>
          </a:xfrm>
          <a:prstGeom prst="rect">
            <a:avLst/>
          </a:prstGeom>
        </p:spPr>
        <p:txBody>
          <a:bodyPr vert="horz" wrap="square" lIns="0" tIns="13335" rIns="0" bIns="0" rtlCol="0">
            <a:spAutoFit/>
          </a:bodyPr>
          <a:lstStyle/>
          <a:p>
            <a:pPr marL="12700">
              <a:spcBef>
                <a:spcPts val="105"/>
              </a:spcBef>
            </a:pPr>
            <a:r>
              <a:rPr lang="en-US" b="1" i="0" u="sng">
                <a:effectLst/>
                <a:latin typeface="Red Hat Display" panose="02010303040201060303"/>
              </a:rPr>
              <a:t>1992 - Rio Earth Summit</a:t>
            </a:r>
            <a:r>
              <a:rPr lang="en-US" b="1" u="sng">
                <a:latin typeface="Red Hat Display" panose="02010303040201060303"/>
              </a:rPr>
              <a:t> </a:t>
            </a:r>
            <a:r>
              <a:rPr lang="en-US" b="1" i="0" u="sng">
                <a:effectLst/>
                <a:latin typeface="Red Hat Display" panose="02010303040201060303"/>
              </a:rPr>
              <a:t>| UNFCCC  |  </a:t>
            </a:r>
            <a:r>
              <a:rPr b="1" u="sng">
                <a:latin typeface="Red Hat Display" panose="02010303040201060303"/>
                <a:cs typeface="Arial"/>
              </a:rPr>
              <a:t>Article</a:t>
            </a:r>
            <a:r>
              <a:rPr b="1" u="sng" spc="-30">
                <a:latin typeface="Red Hat Display" panose="02010303040201060303"/>
                <a:cs typeface="Arial"/>
              </a:rPr>
              <a:t> </a:t>
            </a:r>
            <a:r>
              <a:rPr b="1" u="sng">
                <a:latin typeface="Red Hat Display" panose="02010303040201060303"/>
                <a:cs typeface="Arial"/>
              </a:rPr>
              <a:t>4</a:t>
            </a:r>
            <a:r>
              <a:rPr b="1" u="sng" spc="-15">
                <a:latin typeface="Red Hat Display" panose="02010303040201060303"/>
                <a:cs typeface="Arial"/>
              </a:rPr>
              <a:t> </a:t>
            </a:r>
            <a:r>
              <a:rPr b="1" u="sng">
                <a:latin typeface="Red Hat Display" panose="02010303040201060303"/>
                <a:cs typeface="Arial"/>
              </a:rPr>
              <a:t>of</a:t>
            </a:r>
            <a:r>
              <a:rPr b="1" u="sng" spc="-35">
                <a:latin typeface="Red Hat Display" panose="02010303040201060303"/>
                <a:cs typeface="Arial"/>
              </a:rPr>
              <a:t> </a:t>
            </a:r>
            <a:r>
              <a:rPr b="1" u="sng">
                <a:latin typeface="Red Hat Display" panose="02010303040201060303"/>
                <a:cs typeface="Arial"/>
              </a:rPr>
              <a:t>the</a:t>
            </a:r>
            <a:r>
              <a:rPr b="1" u="sng" spc="-35">
                <a:latin typeface="Red Hat Display" panose="02010303040201060303"/>
                <a:cs typeface="Arial"/>
              </a:rPr>
              <a:t> </a:t>
            </a:r>
            <a:r>
              <a:rPr b="1" u="sng">
                <a:latin typeface="Red Hat Display" panose="02010303040201060303"/>
                <a:cs typeface="Arial"/>
              </a:rPr>
              <a:t>Convention</a:t>
            </a:r>
          </a:p>
        </p:txBody>
      </p:sp>
      <p:sp>
        <p:nvSpPr>
          <p:cNvPr id="7" name="object 4">
            <a:extLst>
              <a:ext uri="{FF2B5EF4-FFF2-40B4-BE49-F238E27FC236}">
                <a16:creationId xmlns:a16="http://schemas.microsoft.com/office/drawing/2014/main" id="{C13167D8-8C90-A9B2-8419-9469553501B6}"/>
              </a:ext>
            </a:extLst>
          </p:cNvPr>
          <p:cNvSpPr txBox="1"/>
          <p:nvPr/>
        </p:nvSpPr>
        <p:spPr>
          <a:xfrm>
            <a:off x="932217" y="4197140"/>
            <a:ext cx="10202698" cy="1557158"/>
          </a:xfrm>
          <a:prstGeom prst="rect">
            <a:avLst/>
          </a:prstGeom>
        </p:spPr>
        <p:txBody>
          <a:bodyPr vert="horz" wrap="square" lIns="0" tIns="12700" rIns="0" bIns="0" rtlCol="0">
            <a:spAutoFit/>
          </a:bodyPr>
          <a:lstStyle/>
          <a:p>
            <a:pPr marL="12700" marR="394970" algn="just">
              <a:lnSpc>
                <a:spcPct val="125000"/>
              </a:lnSpc>
              <a:spcBef>
                <a:spcPts val="100"/>
              </a:spcBef>
            </a:pPr>
            <a:r>
              <a:rPr sz="1400" spc="-5">
                <a:solidFill>
                  <a:schemeClr val="bg2"/>
                </a:solidFill>
                <a:latin typeface="+mj-lt"/>
                <a:cs typeface="Arial"/>
              </a:rPr>
              <a:t>“All Parties</a:t>
            </a:r>
            <a:r>
              <a:rPr sz="1400" spc="5">
                <a:solidFill>
                  <a:schemeClr val="bg2"/>
                </a:solidFill>
                <a:latin typeface="+mj-lt"/>
                <a:cs typeface="Arial"/>
              </a:rPr>
              <a:t> </a:t>
            </a:r>
            <a:r>
              <a:rPr sz="1400" spc="-5">
                <a:solidFill>
                  <a:schemeClr val="bg2"/>
                </a:solidFill>
                <a:latin typeface="+mj-lt"/>
                <a:cs typeface="Arial"/>
              </a:rPr>
              <a:t>…</a:t>
            </a:r>
            <a:r>
              <a:rPr sz="1400" spc="15">
                <a:solidFill>
                  <a:schemeClr val="bg2"/>
                </a:solidFill>
                <a:latin typeface="+mj-lt"/>
                <a:cs typeface="Arial"/>
              </a:rPr>
              <a:t> </a:t>
            </a:r>
            <a:r>
              <a:rPr sz="1400" spc="-5">
                <a:solidFill>
                  <a:schemeClr val="bg2"/>
                </a:solidFill>
                <a:latin typeface="+mj-lt"/>
                <a:cs typeface="Arial"/>
              </a:rPr>
              <a:t>shall</a:t>
            </a:r>
            <a:r>
              <a:rPr sz="1400">
                <a:solidFill>
                  <a:schemeClr val="bg2"/>
                </a:solidFill>
                <a:latin typeface="+mj-lt"/>
                <a:cs typeface="Arial"/>
              </a:rPr>
              <a:t> </a:t>
            </a:r>
            <a:r>
              <a:rPr sz="1400" spc="-10">
                <a:solidFill>
                  <a:schemeClr val="bg2"/>
                </a:solidFill>
                <a:latin typeface="+mj-lt"/>
                <a:cs typeface="Arial"/>
              </a:rPr>
              <a:t>promote</a:t>
            </a:r>
            <a:r>
              <a:rPr sz="1400" spc="40">
                <a:solidFill>
                  <a:schemeClr val="bg2"/>
                </a:solidFill>
                <a:latin typeface="+mj-lt"/>
                <a:cs typeface="Arial"/>
              </a:rPr>
              <a:t> </a:t>
            </a:r>
            <a:r>
              <a:rPr sz="1400" spc="-10">
                <a:solidFill>
                  <a:schemeClr val="bg2"/>
                </a:solidFill>
                <a:latin typeface="+mj-lt"/>
                <a:cs typeface="Arial"/>
              </a:rPr>
              <a:t>and</a:t>
            </a:r>
            <a:r>
              <a:rPr sz="1400">
                <a:solidFill>
                  <a:schemeClr val="bg2"/>
                </a:solidFill>
                <a:latin typeface="+mj-lt"/>
                <a:cs typeface="Arial"/>
              </a:rPr>
              <a:t> </a:t>
            </a:r>
            <a:r>
              <a:rPr sz="1400" spc="-10">
                <a:solidFill>
                  <a:schemeClr val="bg2"/>
                </a:solidFill>
                <a:latin typeface="+mj-lt"/>
                <a:cs typeface="Arial"/>
              </a:rPr>
              <a:t>cooperate</a:t>
            </a:r>
            <a:r>
              <a:rPr sz="1400" spc="15">
                <a:solidFill>
                  <a:schemeClr val="bg2"/>
                </a:solidFill>
                <a:latin typeface="+mj-lt"/>
                <a:cs typeface="Arial"/>
              </a:rPr>
              <a:t> </a:t>
            </a:r>
            <a:r>
              <a:rPr sz="1400" spc="-5">
                <a:solidFill>
                  <a:schemeClr val="bg2"/>
                </a:solidFill>
                <a:latin typeface="+mj-lt"/>
                <a:cs typeface="Arial"/>
              </a:rPr>
              <a:t>in</a:t>
            </a:r>
            <a:r>
              <a:rPr sz="1400">
                <a:solidFill>
                  <a:schemeClr val="bg2"/>
                </a:solidFill>
                <a:latin typeface="+mj-lt"/>
                <a:cs typeface="Arial"/>
              </a:rPr>
              <a:t> </a:t>
            </a:r>
            <a:r>
              <a:rPr sz="1400" spc="-5">
                <a:solidFill>
                  <a:schemeClr val="bg2"/>
                </a:solidFill>
                <a:latin typeface="+mj-lt"/>
                <a:cs typeface="Arial"/>
              </a:rPr>
              <a:t>the</a:t>
            </a:r>
            <a:r>
              <a:rPr sz="1400" spc="40">
                <a:solidFill>
                  <a:schemeClr val="bg2"/>
                </a:solidFill>
                <a:latin typeface="+mj-lt"/>
                <a:cs typeface="Arial"/>
              </a:rPr>
              <a:t> </a:t>
            </a:r>
            <a:r>
              <a:rPr sz="1400" spc="-5">
                <a:solidFill>
                  <a:schemeClr val="bg2"/>
                </a:solidFill>
                <a:uFill>
                  <a:solidFill>
                    <a:srgbClr val="000000"/>
                  </a:solidFill>
                </a:uFill>
                <a:latin typeface="+mj-lt"/>
                <a:cs typeface="Arial"/>
              </a:rPr>
              <a:t>development,</a:t>
            </a:r>
            <a:r>
              <a:rPr sz="1400" spc="2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application</a:t>
            </a:r>
            <a:r>
              <a:rPr sz="1400" spc="-2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and </a:t>
            </a:r>
            <a:r>
              <a:rPr sz="1400">
                <a:solidFill>
                  <a:schemeClr val="bg2"/>
                </a:solidFill>
                <a:latin typeface="+mj-lt"/>
                <a:cs typeface="Arial"/>
              </a:rPr>
              <a:t> </a:t>
            </a:r>
            <a:r>
              <a:rPr sz="1400" spc="-5">
                <a:solidFill>
                  <a:schemeClr val="bg2"/>
                </a:solidFill>
                <a:uFill>
                  <a:solidFill>
                    <a:srgbClr val="000000"/>
                  </a:solidFill>
                </a:uFill>
                <a:latin typeface="+mj-lt"/>
                <a:cs typeface="Arial"/>
              </a:rPr>
              <a:t>diffusion,</a:t>
            </a:r>
            <a:r>
              <a:rPr sz="1400" spc="1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including</a:t>
            </a:r>
            <a:r>
              <a:rPr sz="1400" spc="-3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transfer,</a:t>
            </a:r>
            <a:r>
              <a:rPr sz="1400" spc="5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of</a:t>
            </a:r>
            <a:r>
              <a:rPr sz="1400" spc="2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technologies,</a:t>
            </a:r>
            <a:r>
              <a:rPr sz="140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practices</a:t>
            </a:r>
            <a:r>
              <a:rPr sz="1400" spc="1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and</a:t>
            </a:r>
            <a:r>
              <a:rPr sz="1400" spc="1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processes</a:t>
            </a:r>
            <a:r>
              <a:rPr sz="1400" spc="60">
                <a:solidFill>
                  <a:schemeClr val="bg2"/>
                </a:solidFill>
                <a:latin typeface="+mj-lt"/>
                <a:cs typeface="Arial"/>
              </a:rPr>
              <a:t> </a:t>
            </a:r>
            <a:r>
              <a:rPr sz="1400" spc="-5">
                <a:solidFill>
                  <a:schemeClr val="bg2"/>
                </a:solidFill>
                <a:latin typeface="+mj-lt"/>
                <a:cs typeface="Arial"/>
              </a:rPr>
              <a:t>that</a:t>
            </a:r>
            <a:r>
              <a:rPr sz="1400" spc="35">
                <a:solidFill>
                  <a:schemeClr val="bg2"/>
                </a:solidFill>
                <a:latin typeface="+mj-lt"/>
                <a:cs typeface="Arial"/>
              </a:rPr>
              <a:t> </a:t>
            </a:r>
            <a:r>
              <a:rPr sz="1400" spc="-5">
                <a:solidFill>
                  <a:schemeClr val="bg2"/>
                </a:solidFill>
                <a:latin typeface="+mj-lt"/>
                <a:cs typeface="Arial"/>
              </a:rPr>
              <a:t>control, </a:t>
            </a:r>
            <a:r>
              <a:rPr sz="1400">
                <a:solidFill>
                  <a:schemeClr val="bg2"/>
                </a:solidFill>
                <a:latin typeface="+mj-lt"/>
                <a:cs typeface="Arial"/>
              </a:rPr>
              <a:t> </a:t>
            </a:r>
            <a:r>
              <a:rPr sz="1400" spc="-5">
                <a:solidFill>
                  <a:schemeClr val="bg2"/>
                </a:solidFill>
                <a:latin typeface="+mj-lt"/>
                <a:cs typeface="Arial"/>
              </a:rPr>
              <a:t>reduce</a:t>
            </a:r>
            <a:r>
              <a:rPr sz="1400" spc="15">
                <a:solidFill>
                  <a:schemeClr val="bg2"/>
                </a:solidFill>
                <a:latin typeface="+mj-lt"/>
                <a:cs typeface="Arial"/>
              </a:rPr>
              <a:t> </a:t>
            </a:r>
            <a:r>
              <a:rPr sz="1400" spc="-5">
                <a:solidFill>
                  <a:schemeClr val="bg2"/>
                </a:solidFill>
                <a:latin typeface="+mj-lt"/>
                <a:cs typeface="Arial"/>
              </a:rPr>
              <a:t>or</a:t>
            </a:r>
            <a:r>
              <a:rPr sz="1400" spc="15">
                <a:solidFill>
                  <a:schemeClr val="bg2"/>
                </a:solidFill>
                <a:latin typeface="+mj-lt"/>
                <a:cs typeface="Arial"/>
              </a:rPr>
              <a:t> </a:t>
            </a:r>
            <a:r>
              <a:rPr sz="1400" spc="-10">
                <a:solidFill>
                  <a:schemeClr val="bg2"/>
                </a:solidFill>
                <a:latin typeface="+mj-lt"/>
                <a:cs typeface="Arial"/>
              </a:rPr>
              <a:t>prevent</a:t>
            </a:r>
            <a:r>
              <a:rPr sz="1400" spc="20">
                <a:solidFill>
                  <a:schemeClr val="bg2"/>
                </a:solidFill>
                <a:latin typeface="+mj-lt"/>
                <a:cs typeface="Arial"/>
              </a:rPr>
              <a:t> </a:t>
            </a:r>
            <a:r>
              <a:rPr sz="1400" spc="-10">
                <a:solidFill>
                  <a:schemeClr val="bg2"/>
                </a:solidFill>
                <a:latin typeface="+mj-lt"/>
                <a:cs typeface="Arial"/>
              </a:rPr>
              <a:t>anthropogenic</a:t>
            </a:r>
            <a:r>
              <a:rPr sz="1400" spc="25">
                <a:solidFill>
                  <a:schemeClr val="bg2"/>
                </a:solidFill>
                <a:latin typeface="+mj-lt"/>
                <a:cs typeface="Arial"/>
              </a:rPr>
              <a:t> </a:t>
            </a:r>
            <a:r>
              <a:rPr sz="1400" spc="-5">
                <a:solidFill>
                  <a:schemeClr val="bg2"/>
                </a:solidFill>
                <a:latin typeface="+mj-lt"/>
                <a:cs typeface="Arial"/>
              </a:rPr>
              <a:t>emissions</a:t>
            </a:r>
            <a:r>
              <a:rPr sz="1400">
                <a:solidFill>
                  <a:schemeClr val="bg2"/>
                </a:solidFill>
                <a:latin typeface="+mj-lt"/>
                <a:cs typeface="Arial"/>
              </a:rPr>
              <a:t> </a:t>
            </a:r>
            <a:r>
              <a:rPr sz="1400" spc="-5">
                <a:solidFill>
                  <a:schemeClr val="bg2"/>
                </a:solidFill>
                <a:latin typeface="+mj-lt"/>
                <a:cs typeface="Arial"/>
              </a:rPr>
              <a:t>of</a:t>
            </a:r>
            <a:r>
              <a:rPr sz="1400" spc="15">
                <a:solidFill>
                  <a:schemeClr val="bg2"/>
                </a:solidFill>
                <a:latin typeface="+mj-lt"/>
                <a:cs typeface="Arial"/>
              </a:rPr>
              <a:t> </a:t>
            </a:r>
            <a:r>
              <a:rPr sz="1400" spc="-10">
                <a:solidFill>
                  <a:schemeClr val="bg2"/>
                </a:solidFill>
                <a:latin typeface="+mj-lt"/>
                <a:cs typeface="Arial"/>
              </a:rPr>
              <a:t>greenhouse</a:t>
            </a:r>
            <a:r>
              <a:rPr sz="1400" spc="5">
                <a:solidFill>
                  <a:schemeClr val="bg2"/>
                </a:solidFill>
                <a:latin typeface="+mj-lt"/>
                <a:cs typeface="Arial"/>
              </a:rPr>
              <a:t> </a:t>
            </a:r>
            <a:r>
              <a:rPr sz="1400" spc="-5">
                <a:solidFill>
                  <a:schemeClr val="bg2"/>
                </a:solidFill>
                <a:latin typeface="+mj-lt"/>
                <a:cs typeface="Arial"/>
              </a:rPr>
              <a:t>gases…”</a:t>
            </a:r>
            <a:r>
              <a:rPr sz="1400" spc="85">
                <a:solidFill>
                  <a:schemeClr val="bg2"/>
                </a:solidFill>
                <a:latin typeface="+mj-lt"/>
                <a:cs typeface="Arial"/>
              </a:rPr>
              <a:t> </a:t>
            </a:r>
            <a:r>
              <a:rPr sz="1400" spc="-5">
                <a:solidFill>
                  <a:schemeClr val="bg2"/>
                </a:solidFill>
                <a:latin typeface="+mj-lt"/>
                <a:cs typeface="Arial MT"/>
              </a:rPr>
              <a:t>Article 4.1(c)</a:t>
            </a:r>
            <a:endParaRPr sz="1400">
              <a:solidFill>
                <a:schemeClr val="bg2"/>
              </a:solidFill>
              <a:latin typeface="+mj-lt"/>
              <a:cs typeface="Arial MT"/>
            </a:endParaRPr>
          </a:p>
          <a:p>
            <a:pPr>
              <a:lnSpc>
                <a:spcPct val="100000"/>
              </a:lnSpc>
              <a:spcBef>
                <a:spcPts val="45"/>
              </a:spcBef>
            </a:pPr>
            <a:endParaRPr sz="1400">
              <a:solidFill>
                <a:schemeClr val="bg2"/>
              </a:solidFill>
              <a:latin typeface="+mj-lt"/>
              <a:cs typeface="Arial MT"/>
            </a:endParaRPr>
          </a:p>
          <a:p>
            <a:pPr marL="12700" marR="5080" algn="just">
              <a:lnSpc>
                <a:spcPct val="125000"/>
              </a:lnSpc>
            </a:pPr>
            <a:r>
              <a:rPr sz="1400" spc="-10">
                <a:solidFill>
                  <a:schemeClr val="bg2"/>
                </a:solidFill>
                <a:latin typeface="+mj-lt"/>
                <a:cs typeface="Arial"/>
              </a:rPr>
              <a:t>“The</a:t>
            </a:r>
            <a:r>
              <a:rPr sz="1400" spc="10">
                <a:solidFill>
                  <a:schemeClr val="bg2"/>
                </a:solidFill>
                <a:latin typeface="+mj-lt"/>
                <a:cs typeface="Arial"/>
              </a:rPr>
              <a:t> </a:t>
            </a:r>
            <a:r>
              <a:rPr sz="1400" spc="-5">
                <a:solidFill>
                  <a:schemeClr val="bg2"/>
                </a:solidFill>
                <a:latin typeface="+mj-lt"/>
                <a:cs typeface="Arial"/>
              </a:rPr>
              <a:t>developed</a:t>
            </a:r>
            <a:r>
              <a:rPr sz="1400" spc="-10">
                <a:solidFill>
                  <a:schemeClr val="bg2"/>
                </a:solidFill>
                <a:latin typeface="+mj-lt"/>
                <a:cs typeface="Arial"/>
              </a:rPr>
              <a:t> country</a:t>
            </a:r>
            <a:r>
              <a:rPr sz="1400" spc="35">
                <a:solidFill>
                  <a:schemeClr val="bg2"/>
                </a:solidFill>
                <a:latin typeface="+mj-lt"/>
                <a:cs typeface="Arial"/>
              </a:rPr>
              <a:t> </a:t>
            </a:r>
            <a:r>
              <a:rPr sz="1400" spc="-5">
                <a:solidFill>
                  <a:schemeClr val="bg2"/>
                </a:solidFill>
                <a:latin typeface="+mj-lt"/>
                <a:cs typeface="Arial"/>
              </a:rPr>
              <a:t>Parties</a:t>
            </a:r>
            <a:r>
              <a:rPr sz="1400" spc="5">
                <a:solidFill>
                  <a:schemeClr val="bg2"/>
                </a:solidFill>
                <a:latin typeface="+mj-lt"/>
                <a:cs typeface="Arial"/>
              </a:rPr>
              <a:t> </a:t>
            </a:r>
            <a:r>
              <a:rPr sz="1400" spc="-5">
                <a:solidFill>
                  <a:schemeClr val="bg2"/>
                </a:solidFill>
                <a:latin typeface="+mj-lt"/>
                <a:cs typeface="Arial"/>
              </a:rPr>
              <a:t>…</a:t>
            </a:r>
            <a:r>
              <a:rPr sz="1400">
                <a:solidFill>
                  <a:schemeClr val="bg2"/>
                </a:solidFill>
                <a:latin typeface="+mj-lt"/>
                <a:cs typeface="Arial"/>
              </a:rPr>
              <a:t> </a:t>
            </a:r>
            <a:r>
              <a:rPr sz="1400" spc="-5">
                <a:solidFill>
                  <a:schemeClr val="bg2"/>
                </a:solidFill>
                <a:latin typeface="+mj-lt"/>
                <a:cs typeface="Arial"/>
              </a:rPr>
              <a:t>shall</a:t>
            </a:r>
            <a:r>
              <a:rPr sz="1400">
                <a:solidFill>
                  <a:schemeClr val="bg2"/>
                </a:solidFill>
                <a:latin typeface="+mj-lt"/>
                <a:cs typeface="Arial"/>
              </a:rPr>
              <a:t> </a:t>
            </a:r>
            <a:r>
              <a:rPr sz="1400" spc="-5">
                <a:solidFill>
                  <a:schemeClr val="bg2"/>
                </a:solidFill>
                <a:latin typeface="+mj-lt"/>
                <a:cs typeface="Arial"/>
              </a:rPr>
              <a:t>take</a:t>
            </a:r>
            <a:r>
              <a:rPr sz="1400">
                <a:solidFill>
                  <a:schemeClr val="bg2"/>
                </a:solidFill>
                <a:latin typeface="+mj-lt"/>
                <a:cs typeface="Arial"/>
              </a:rPr>
              <a:t> </a:t>
            </a:r>
            <a:r>
              <a:rPr sz="1400" spc="-5">
                <a:solidFill>
                  <a:schemeClr val="bg2"/>
                </a:solidFill>
                <a:latin typeface="+mj-lt"/>
                <a:cs typeface="Arial"/>
              </a:rPr>
              <a:t>all practicable steps</a:t>
            </a:r>
            <a:r>
              <a:rPr sz="1400" spc="20">
                <a:solidFill>
                  <a:schemeClr val="bg2"/>
                </a:solidFill>
                <a:latin typeface="+mj-lt"/>
                <a:cs typeface="Arial"/>
              </a:rPr>
              <a:t> </a:t>
            </a:r>
            <a:r>
              <a:rPr sz="1400" spc="-5">
                <a:solidFill>
                  <a:schemeClr val="bg2"/>
                </a:solidFill>
                <a:latin typeface="+mj-lt"/>
                <a:cs typeface="Arial"/>
              </a:rPr>
              <a:t>to</a:t>
            </a:r>
            <a:r>
              <a:rPr sz="1400" spc="20">
                <a:solidFill>
                  <a:schemeClr val="bg2"/>
                </a:solidFill>
                <a:latin typeface="+mj-lt"/>
                <a:cs typeface="Arial"/>
              </a:rPr>
              <a:t> </a:t>
            </a:r>
            <a:r>
              <a:rPr sz="1400" spc="-10">
                <a:solidFill>
                  <a:schemeClr val="bg2"/>
                </a:solidFill>
                <a:latin typeface="+mj-lt"/>
                <a:cs typeface="Arial"/>
              </a:rPr>
              <a:t>promote,</a:t>
            </a:r>
            <a:r>
              <a:rPr sz="1400" spc="40">
                <a:solidFill>
                  <a:schemeClr val="bg2"/>
                </a:solidFill>
                <a:latin typeface="+mj-lt"/>
                <a:cs typeface="Arial"/>
              </a:rPr>
              <a:t> </a:t>
            </a:r>
            <a:r>
              <a:rPr sz="1400" spc="-5">
                <a:solidFill>
                  <a:schemeClr val="bg2"/>
                </a:solidFill>
                <a:latin typeface="+mj-lt"/>
                <a:cs typeface="Arial"/>
              </a:rPr>
              <a:t>facilitate </a:t>
            </a:r>
            <a:r>
              <a:rPr sz="1400">
                <a:solidFill>
                  <a:schemeClr val="bg2"/>
                </a:solidFill>
                <a:latin typeface="+mj-lt"/>
                <a:cs typeface="Arial"/>
              </a:rPr>
              <a:t> </a:t>
            </a:r>
            <a:r>
              <a:rPr sz="1400" spc="-5">
                <a:solidFill>
                  <a:schemeClr val="bg2"/>
                </a:solidFill>
                <a:latin typeface="+mj-lt"/>
                <a:cs typeface="Arial"/>
              </a:rPr>
              <a:t>and</a:t>
            </a:r>
            <a:r>
              <a:rPr sz="1400">
                <a:solidFill>
                  <a:schemeClr val="bg2"/>
                </a:solidFill>
                <a:latin typeface="+mj-lt"/>
                <a:cs typeface="Arial"/>
              </a:rPr>
              <a:t> </a:t>
            </a:r>
            <a:r>
              <a:rPr sz="1400" spc="-5">
                <a:solidFill>
                  <a:schemeClr val="bg2"/>
                </a:solidFill>
                <a:latin typeface="+mj-lt"/>
                <a:cs typeface="Arial"/>
              </a:rPr>
              <a:t>finance,</a:t>
            </a:r>
            <a:r>
              <a:rPr sz="1400" spc="15">
                <a:solidFill>
                  <a:schemeClr val="bg2"/>
                </a:solidFill>
                <a:latin typeface="+mj-lt"/>
                <a:cs typeface="Arial"/>
              </a:rPr>
              <a:t> </a:t>
            </a:r>
            <a:r>
              <a:rPr sz="1400" spc="-5">
                <a:solidFill>
                  <a:schemeClr val="bg2"/>
                </a:solidFill>
                <a:latin typeface="+mj-lt"/>
                <a:cs typeface="Arial"/>
              </a:rPr>
              <a:t>as</a:t>
            </a:r>
            <a:r>
              <a:rPr sz="1400" spc="5">
                <a:solidFill>
                  <a:schemeClr val="bg2"/>
                </a:solidFill>
                <a:latin typeface="+mj-lt"/>
                <a:cs typeface="Arial"/>
              </a:rPr>
              <a:t> </a:t>
            </a:r>
            <a:r>
              <a:rPr sz="1400" spc="-5">
                <a:solidFill>
                  <a:schemeClr val="bg2"/>
                </a:solidFill>
                <a:latin typeface="+mj-lt"/>
                <a:cs typeface="Arial"/>
              </a:rPr>
              <a:t>appropriate,</a:t>
            </a:r>
            <a:r>
              <a:rPr sz="1400" spc="40">
                <a:solidFill>
                  <a:schemeClr val="bg2"/>
                </a:solidFill>
                <a:latin typeface="+mj-lt"/>
                <a:cs typeface="Arial"/>
              </a:rPr>
              <a:t> </a:t>
            </a:r>
            <a:r>
              <a:rPr sz="1400" spc="-5">
                <a:solidFill>
                  <a:schemeClr val="bg2"/>
                </a:solidFill>
                <a:uFill>
                  <a:solidFill>
                    <a:srgbClr val="000000"/>
                  </a:solidFill>
                </a:uFill>
                <a:latin typeface="+mj-lt"/>
                <a:cs typeface="Arial"/>
              </a:rPr>
              <a:t>the</a:t>
            </a:r>
            <a:r>
              <a:rPr sz="1400" spc="1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transfer</a:t>
            </a:r>
            <a:r>
              <a:rPr sz="1400" spc="2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of,</a:t>
            </a:r>
            <a:r>
              <a:rPr sz="1400" spc="2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or</a:t>
            </a:r>
            <a:r>
              <a:rPr sz="1400" spc="1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access to,</a:t>
            </a:r>
            <a:r>
              <a:rPr sz="1400" spc="1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environmentally</a:t>
            </a:r>
            <a:r>
              <a:rPr sz="1400" spc="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sound</a:t>
            </a:r>
            <a:r>
              <a:rPr sz="1400">
                <a:solidFill>
                  <a:schemeClr val="bg2"/>
                </a:solidFill>
                <a:latin typeface="+mj-lt"/>
                <a:cs typeface="Arial"/>
              </a:rPr>
              <a:t> </a:t>
            </a:r>
            <a:r>
              <a:rPr sz="1400" spc="-5">
                <a:solidFill>
                  <a:schemeClr val="bg2"/>
                </a:solidFill>
                <a:uFill>
                  <a:solidFill>
                    <a:srgbClr val="000000"/>
                  </a:solidFill>
                </a:uFill>
                <a:latin typeface="+mj-lt"/>
                <a:cs typeface="Arial"/>
              </a:rPr>
              <a:t>technologies</a:t>
            </a:r>
            <a:r>
              <a:rPr sz="1400" spc="-10">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and</a:t>
            </a:r>
            <a:r>
              <a:rPr sz="1400" spc="25">
                <a:solidFill>
                  <a:schemeClr val="bg2"/>
                </a:solidFill>
                <a:uFill>
                  <a:solidFill>
                    <a:srgbClr val="000000"/>
                  </a:solidFill>
                </a:uFill>
                <a:latin typeface="+mj-lt"/>
                <a:cs typeface="Arial"/>
              </a:rPr>
              <a:t> </a:t>
            </a:r>
            <a:r>
              <a:rPr sz="1400" spc="-5">
                <a:solidFill>
                  <a:schemeClr val="bg2"/>
                </a:solidFill>
                <a:uFill>
                  <a:solidFill>
                    <a:srgbClr val="000000"/>
                  </a:solidFill>
                </a:uFill>
                <a:latin typeface="+mj-lt"/>
                <a:cs typeface="Arial"/>
              </a:rPr>
              <a:t>know-how</a:t>
            </a:r>
            <a:r>
              <a:rPr sz="1400" spc="15">
                <a:solidFill>
                  <a:schemeClr val="bg2"/>
                </a:solidFill>
                <a:latin typeface="+mj-lt"/>
                <a:cs typeface="Arial"/>
              </a:rPr>
              <a:t> </a:t>
            </a:r>
            <a:r>
              <a:rPr sz="1400" spc="-5">
                <a:solidFill>
                  <a:schemeClr val="bg2"/>
                </a:solidFill>
                <a:latin typeface="+mj-lt"/>
                <a:cs typeface="Arial"/>
              </a:rPr>
              <a:t>to</a:t>
            </a:r>
            <a:r>
              <a:rPr sz="1400" spc="30">
                <a:solidFill>
                  <a:schemeClr val="bg2"/>
                </a:solidFill>
                <a:latin typeface="+mj-lt"/>
                <a:cs typeface="Arial"/>
              </a:rPr>
              <a:t> </a:t>
            </a:r>
            <a:r>
              <a:rPr sz="1400" spc="-5">
                <a:solidFill>
                  <a:schemeClr val="bg2"/>
                </a:solidFill>
                <a:latin typeface="+mj-lt"/>
                <a:cs typeface="Arial"/>
              </a:rPr>
              <a:t>other</a:t>
            </a:r>
            <a:r>
              <a:rPr sz="1400" spc="30">
                <a:solidFill>
                  <a:schemeClr val="bg2"/>
                </a:solidFill>
                <a:latin typeface="+mj-lt"/>
                <a:cs typeface="Arial"/>
              </a:rPr>
              <a:t> </a:t>
            </a:r>
            <a:r>
              <a:rPr sz="1400" spc="-5">
                <a:solidFill>
                  <a:schemeClr val="bg2"/>
                </a:solidFill>
                <a:latin typeface="+mj-lt"/>
                <a:cs typeface="Arial"/>
              </a:rPr>
              <a:t>Parties,</a:t>
            </a:r>
            <a:r>
              <a:rPr sz="1400" spc="10">
                <a:solidFill>
                  <a:schemeClr val="bg2"/>
                </a:solidFill>
                <a:latin typeface="+mj-lt"/>
                <a:cs typeface="Arial"/>
              </a:rPr>
              <a:t> </a:t>
            </a:r>
            <a:r>
              <a:rPr sz="1400" spc="-5">
                <a:solidFill>
                  <a:schemeClr val="bg2"/>
                </a:solidFill>
                <a:latin typeface="+mj-lt"/>
                <a:cs typeface="Arial"/>
              </a:rPr>
              <a:t>particularly</a:t>
            </a:r>
            <a:r>
              <a:rPr sz="1400" spc="20">
                <a:solidFill>
                  <a:schemeClr val="bg2"/>
                </a:solidFill>
                <a:latin typeface="+mj-lt"/>
                <a:cs typeface="Arial"/>
              </a:rPr>
              <a:t> </a:t>
            </a:r>
            <a:r>
              <a:rPr sz="1400" spc="-5">
                <a:solidFill>
                  <a:schemeClr val="bg2"/>
                </a:solidFill>
                <a:latin typeface="+mj-lt"/>
                <a:cs typeface="Arial"/>
              </a:rPr>
              <a:t>developing</a:t>
            </a:r>
            <a:r>
              <a:rPr sz="1400" spc="-10">
                <a:solidFill>
                  <a:schemeClr val="bg2"/>
                </a:solidFill>
                <a:latin typeface="+mj-lt"/>
                <a:cs typeface="Arial"/>
              </a:rPr>
              <a:t> </a:t>
            </a:r>
            <a:r>
              <a:rPr sz="1400" spc="-5">
                <a:solidFill>
                  <a:schemeClr val="bg2"/>
                </a:solidFill>
                <a:latin typeface="+mj-lt"/>
                <a:cs typeface="Arial"/>
              </a:rPr>
              <a:t>country</a:t>
            </a:r>
            <a:r>
              <a:rPr sz="1400" spc="30">
                <a:solidFill>
                  <a:schemeClr val="bg2"/>
                </a:solidFill>
                <a:latin typeface="+mj-lt"/>
                <a:cs typeface="Arial"/>
              </a:rPr>
              <a:t> </a:t>
            </a:r>
            <a:r>
              <a:rPr sz="1400" spc="-5">
                <a:solidFill>
                  <a:schemeClr val="bg2"/>
                </a:solidFill>
                <a:latin typeface="+mj-lt"/>
                <a:cs typeface="Arial"/>
              </a:rPr>
              <a:t>Parties,</a:t>
            </a:r>
            <a:r>
              <a:rPr sz="1400" spc="10">
                <a:solidFill>
                  <a:schemeClr val="bg2"/>
                </a:solidFill>
                <a:latin typeface="+mj-lt"/>
                <a:cs typeface="Arial"/>
              </a:rPr>
              <a:t> </a:t>
            </a:r>
            <a:r>
              <a:rPr sz="1400" spc="-5">
                <a:solidFill>
                  <a:schemeClr val="bg2"/>
                </a:solidFill>
                <a:latin typeface="+mj-lt"/>
                <a:cs typeface="Arial"/>
              </a:rPr>
              <a:t>to </a:t>
            </a:r>
            <a:r>
              <a:rPr sz="1400" spc="-430">
                <a:solidFill>
                  <a:schemeClr val="bg2"/>
                </a:solidFill>
                <a:latin typeface="+mj-lt"/>
                <a:cs typeface="Arial"/>
              </a:rPr>
              <a:t> </a:t>
            </a:r>
            <a:r>
              <a:rPr sz="1400" spc="-5">
                <a:solidFill>
                  <a:schemeClr val="bg2"/>
                </a:solidFill>
                <a:latin typeface="+mj-lt"/>
                <a:cs typeface="Arial"/>
              </a:rPr>
              <a:t>enable</a:t>
            </a:r>
            <a:r>
              <a:rPr sz="1400" spc="-15">
                <a:solidFill>
                  <a:schemeClr val="bg2"/>
                </a:solidFill>
                <a:latin typeface="+mj-lt"/>
                <a:cs typeface="Arial"/>
              </a:rPr>
              <a:t> </a:t>
            </a:r>
            <a:r>
              <a:rPr sz="1400" spc="-5">
                <a:solidFill>
                  <a:schemeClr val="bg2"/>
                </a:solidFill>
                <a:latin typeface="+mj-lt"/>
                <a:cs typeface="Arial"/>
              </a:rPr>
              <a:t>them</a:t>
            </a:r>
            <a:r>
              <a:rPr sz="1400" spc="25">
                <a:solidFill>
                  <a:schemeClr val="bg2"/>
                </a:solidFill>
                <a:latin typeface="+mj-lt"/>
                <a:cs typeface="Arial"/>
              </a:rPr>
              <a:t> </a:t>
            </a:r>
            <a:r>
              <a:rPr sz="1400" spc="-5">
                <a:solidFill>
                  <a:schemeClr val="bg2"/>
                </a:solidFill>
                <a:latin typeface="+mj-lt"/>
                <a:cs typeface="Arial"/>
              </a:rPr>
              <a:t>to</a:t>
            </a:r>
            <a:r>
              <a:rPr sz="1400" spc="15">
                <a:solidFill>
                  <a:schemeClr val="bg2"/>
                </a:solidFill>
                <a:latin typeface="+mj-lt"/>
                <a:cs typeface="Arial"/>
              </a:rPr>
              <a:t> </a:t>
            </a:r>
            <a:r>
              <a:rPr sz="1400" spc="-10">
                <a:solidFill>
                  <a:schemeClr val="bg2"/>
                </a:solidFill>
                <a:latin typeface="+mj-lt"/>
                <a:cs typeface="Arial"/>
              </a:rPr>
              <a:t>implement</a:t>
            </a:r>
            <a:r>
              <a:rPr sz="1400" spc="20">
                <a:solidFill>
                  <a:schemeClr val="bg2"/>
                </a:solidFill>
                <a:latin typeface="+mj-lt"/>
                <a:cs typeface="Arial"/>
              </a:rPr>
              <a:t> </a:t>
            </a:r>
            <a:r>
              <a:rPr sz="1400" spc="-5">
                <a:solidFill>
                  <a:schemeClr val="bg2"/>
                </a:solidFill>
                <a:latin typeface="+mj-lt"/>
                <a:cs typeface="Arial"/>
              </a:rPr>
              <a:t>the</a:t>
            </a:r>
            <a:r>
              <a:rPr sz="1400" spc="15">
                <a:solidFill>
                  <a:schemeClr val="bg2"/>
                </a:solidFill>
                <a:latin typeface="+mj-lt"/>
                <a:cs typeface="Arial"/>
              </a:rPr>
              <a:t> </a:t>
            </a:r>
            <a:r>
              <a:rPr sz="1400" spc="-5">
                <a:solidFill>
                  <a:schemeClr val="bg2"/>
                </a:solidFill>
                <a:latin typeface="+mj-lt"/>
                <a:cs typeface="Arial"/>
              </a:rPr>
              <a:t>provisions</a:t>
            </a:r>
            <a:r>
              <a:rPr sz="1400" spc="-20">
                <a:solidFill>
                  <a:schemeClr val="bg2"/>
                </a:solidFill>
                <a:latin typeface="+mj-lt"/>
                <a:cs typeface="Arial"/>
              </a:rPr>
              <a:t> </a:t>
            </a:r>
            <a:r>
              <a:rPr sz="1400" spc="-5">
                <a:solidFill>
                  <a:schemeClr val="bg2"/>
                </a:solidFill>
                <a:latin typeface="+mj-lt"/>
                <a:cs typeface="Arial"/>
              </a:rPr>
              <a:t>of</a:t>
            </a:r>
            <a:r>
              <a:rPr sz="1400" spc="5">
                <a:solidFill>
                  <a:schemeClr val="bg2"/>
                </a:solidFill>
                <a:latin typeface="+mj-lt"/>
                <a:cs typeface="Arial"/>
              </a:rPr>
              <a:t> </a:t>
            </a:r>
            <a:r>
              <a:rPr sz="1400" spc="-5">
                <a:solidFill>
                  <a:schemeClr val="bg2"/>
                </a:solidFill>
                <a:latin typeface="+mj-lt"/>
                <a:cs typeface="Arial"/>
              </a:rPr>
              <a:t>the</a:t>
            </a:r>
            <a:r>
              <a:rPr sz="1400" spc="15">
                <a:solidFill>
                  <a:schemeClr val="bg2"/>
                </a:solidFill>
                <a:latin typeface="+mj-lt"/>
                <a:cs typeface="Arial"/>
              </a:rPr>
              <a:t> </a:t>
            </a:r>
            <a:r>
              <a:rPr sz="1400" spc="-10">
                <a:solidFill>
                  <a:schemeClr val="bg2"/>
                </a:solidFill>
                <a:latin typeface="+mj-lt"/>
                <a:cs typeface="Arial"/>
              </a:rPr>
              <a:t>Convention.”</a:t>
            </a:r>
            <a:r>
              <a:rPr sz="1400" spc="55">
                <a:solidFill>
                  <a:schemeClr val="bg2"/>
                </a:solidFill>
                <a:latin typeface="+mj-lt"/>
                <a:cs typeface="Arial"/>
              </a:rPr>
              <a:t> </a:t>
            </a:r>
            <a:r>
              <a:rPr sz="1400" spc="-5">
                <a:solidFill>
                  <a:schemeClr val="bg2"/>
                </a:solidFill>
                <a:latin typeface="+mj-lt"/>
                <a:cs typeface="Arial MT"/>
              </a:rPr>
              <a:t>Article 4.5</a:t>
            </a:r>
            <a:endParaRPr sz="1400">
              <a:solidFill>
                <a:schemeClr val="bg2"/>
              </a:solidFill>
              <a:latin typeface="+mj-lt"/>
              <a:cs typeface="Arial MT"/>
            </a:endParaRPr>
          </a:p>
        </p:txBody>
      </p:sp>
    </p:spTree>
    <p:extLst>
      <p:ext uri="{BB962C8B-B14F-4D97-AF65-F5344CB8AC3E}">
        <p14:creationId xmlns:p14="http://schemas.microsoft.com/office/powerpoint/2010/main" val="173435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18EF0-88BA-6EA9-CEC9-D44A714BE2AF}"/>
              </a:ext>
            </a:extLst>
          </p:cNvPr>
          <p:cNvSpPr>
            <a:spLocks noGrp="1"/>
          </p:cNvSpPr>
          <p:nvPr>
            <p:ph type="title"/>
          </p:nvPr>
        </p:nvSpPr>
        <p:spPr/>
        <p:txBody>
          <a:bodyPr/>
          <a:lstStyle/>
          <a:p>
            <a:pPr marL="12700">
              <a:lnSpc>
                <a:spcPct val="100000"/>
              </a:lnSpc>
              <a:spcBef>
                <a:spcPts val="100"/>
              </a:spcBef>
            </a:pPr>
            <a:r>
              <a:rPr lang="en-US" sz="2600" b="1" spc="-15">
                <a:latin typeface="+mj-lt"/>
                <a:ea typeface="Red Hat Display" panose="020103030402010D0303" pitchFamily="2" charset="0"/>
                <a:cs typeface="Red Hat Display" panose="020103030402010D0303" pitchFamily="2" charset="0"/>
              </a:rPr>
              <a:t>Milestones on climate technology under the UNFCCC</a:t>
            </a:r>
          </a:p>
        </p:txBody>
      </p:sp>
      <p:sp>
        <p:nvSpPr>
          <p:cNvPr id="4" name="Rectangle 2">
            <a:extLst>
              <a:ext uri="{FF2B5EF4-FFF2-40B4-BE49-F238E27FC236}">
                <a16:creationId xmlns:a16="http://schemas.microsoft.com/office/drawing/2014/main" id="{08D04CAB-B8C7-42AF-31DC-AA5ED582E837}"/>
              </a:ext>
            </a:extLst>
          </p:cNvPr>
          <p:cNvSpPr txBox="1">
            <a:spLocks noChangeArrowheads="1"/>
          </p:cNvSpPr>
          <p:nvPr/>
        </p:nvSpPr>
        <p:spPr>
          <a:xfrm>
            <a:off x="635000" y="404813"/>
            <a:ext cx="7869238" cy="314325"/>
          </a:xfrm>
          <a:prstGeom prst="rect">
            <a:avLst/>
          </a:prstGeom>
        </p:spPr>
        <p:txBody>
          <a:bodyPr/>
          <a:lstStyle>
            <a:lvl1pPr algn="l" defTabSz="914400" rtl="0" eaLnBrk="1" latinLnBrk="0" hangingPunct="1">
              <a:lnSpc>
                <a:spcPct val="90000"/>
              </a:lnSpc>
              <a:spcBef>
                <a:spcPct val="0"/>
              </a:spcBef>
              <a:buNone/>
              <a:defRPr sz="3200" kern="1200">
                <a:solidFill>
                  <a:schemeClr val="tx1"/>
                </a:solidFill>
                <a:latin typeface="Red Hat Display" panose="02010303040201060303"/>
                <a:ea typeface="+mj-ea"/>
                <a:cs typeface="+mj-cs"/>
              </a:defRPr>
            </a:lvl1pPr>
          </a:lstStyle>
          <a:p>
            <a:endParaRPr lang="de-DE" altLang="en-US" sz="2000" b="1">
              <a:latin typeface="Lora" pitchFamily="2" charset="0"/>
            </a:endParaRPr>
          </a:p>
        </p:txBody>
      </p:sp>
      <p:sp>
        <p:nvSpPr>
          <p:cNvPr id="5" name="Rectangle 3">
            <a:extLst>
              <a:ext uri="{FF2B5EF4-FFF2-40B4-BE49-F238E27FC236}">
                <a16:creationId xmlns:a16="http://schemas.microsoft.com/office/drawing/2014/main" id="{FFBE945D-D055-2F11-E04E-DDB5C042AAFB}"/>
              </a:ext>
            </a:extLst>
          </p:cNvPr>
          <p:cNvSpPr txBox="1">
            <a:spLocks noChangeArrowheads="1"/>
          </p:cNvSpPr>
          <p:nvPr/>
        </p:nvSpPr>
        <p:spPr>
          <a:xfrm>
            <a:off x="695324" y="1130104"/>
            <a:ext cx="4989380" cy="518457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buFontTx/>
              <a:buNone/>
              <a:defRPr/>
            </a:pPr>
            <a:r>
              <a:rPr lang="en-US" sz="1800" b="1">
                <a:latin typeface="+mj-lt"/>
              </a:rPr>
              <a:t>2001: Technology Transfer Framework</a:t>
            </a:r>
            <a:endParaRPr lang="en-AU" sz="1800" b="1">
              <a:latin typeface="+mj-lt"/>
            </a:endParaRPr>
          </a:p>
          <a:p>
            <a:pPr>
              <a:spcBef>
                <a:spcPts val="0"/>
              </a:spcBef>
              <a:buFont typeface="Arial" panose="020B0604020202020204" pitchFamily="34" charset="0"/>
              <a:buChar char="•"/>
              <a:defRPr/>
            </a:pPr>
            <a:endParaRPr lang="en-US" sz="1800">
              <a:latin typeface="+mj-lt"/>
            </a:endParaRPr>
          </a:p>
          <a:p>
            <a:pPr>
              <a:spcBef>
                <a:spcPts val="0"/>
              </a:spcBef>
              <a:buFont typeface="Arial" panose="020B0604020202020204" pitchFamily="34" charset="0"/>
              <a:buChar char="•"/>
              <a:defRPr/>
            </a:pPr>
            <a:endParaRPr lang="en-US" sz="1800">
              <a:latin typeface="+mj-lt"/>
            </a:endParaRPr>
          </a:p>
          <a:p>
            <a:pPr>
              <a:spcBef>
                <a:spcPts val="0"/>
              </a:spcBef>
              <a:buFontTx/>
              <a:buNone/>
              <a:defRPr/>
            </a:pPr>
            <a:r>
              <a:rPr lang="en-US" sz="1800" b="1">
                <a:latin typeface="+mj-lt"/>
              </a:rPr>
              <a:t>2007: Enhanced Technology Transfer Framework and NDEs</a:t>
            </a:r>
          </a:p>
          <a:p>
            <a:pPr>
              <a:spcBef>
                <a:spcPts val="0"/>
              </a:spcBef>
              <a:buFontTx/>
              <a:buNone/>
              <a:defRPr/>
            </a:pPr>
            <a:endParaRPr lang="en-US" sz="1800">
              <a:latin typeface="+mj-lt"/>
            </a:endParaRPr>
          </a:p>
          <a:p>
            <a:pPr>
              <a:spcBef>
                <a:spcPts val="0"/>
              </a:spcBef>
              <a:buFontTx/>
              <a:buNone/>
              <a:defRPr/>
            </a:pPr>
            <a:endParaRPr lang="en-US" sz="1800">
              <a:latin typeface="+mj-lt"/>
            </a:endParaRPr>
          </a:p>
          <a:p>
            <a:pPr>
              <a:spcBef>
                <a:spcPts val="0"/>
              </a:spcBef>
              <a:buFontTx/>
              <a:buNone/>
              <a:defRPr/>
            </a:pPr>
            <a:r>
              <a:rPr lang="en-US" sz="1800" b="1">
                <a:latin typeface="+mj-lt"/>
              </a:rPr>
              <a:t>2008: Poznan Strategic Programme on Technology Transfer</a:t>
            </a:r>
          </a:p>
          <a:p>
            <a:pPr>
              <a:spcBef>
                <a:spcPts val="0"/>
              </a:spcBef>
              <a:buFontTx/>
              <a:buNone/>
              <a:defRPr/>
            </a:pPr>
            <a:endParaRPr lang="en-US" sz="1800" b="1">
              <a:latin typeface="+mj-lt"/>
            </a:endParaRPr>
          </a:p>
          <a:p>
            <a:pPr>
              <a:spcBef>
                <a:spcPts val="0"/>
              </a:spcBef>
              <a:buFontTx/>
              <a:buNone/>
              <a:defRPr/>
            </a:pPr>
            <a:endParaRPr lang="en-US" sz="1800" b="1">
              <a:latin typeface="+mj-lt"/>
            </a:endParaRPr>
          </a:p>
          <a:p>
            <a:pPr>
              <a:spcBef>
                <a:spcPts val="0"/>
              </a:spcBef>
              <a:buFontTx/>
              <a:buNone/>
              <a:defRPr/>
            </a:pPr>
            <a:r>
              <a:rPr lang="en-US" sz="1800" b="1">
                <a:latin typeface="+mj-lt"/>
              </a:rPr>
              <a:t>2010: Technology Mechanism (TEC &amp; CTCN)</a:t>
            </a:r>
          </a:p>
          <a:p>
            <a:pPr>
              <a:spcBef>
                <a:spcPts val="0"/>
              </a:spcBef>
              <a:buFontTx/>
              <a:buNone/>
              <a:defRPr/>
            </a:pPr>
            <a:endParaRPr lang="en-US" sz="1800" b="1">
              <a:latin typeface="+mj-lt"/>
            </a:endParaRPr>
          </a:p>
          <a:p>
            <a:pPr>
              <a:spcBef>
                <a:spcPts val="0"/>
              </a:spcBef>
              <a:buFontTx/>
              <a:buNone/>
              <a:defRPr/>
            </a:pPr>
            <a:endParaRPr lang="en-US" sz="1800" b="1">
              <a:latin typeface="+mj-lt"/>
            </a:endParaRPr>
          </a:p>
        </p:txBody>
      </p:sp>
      <p:pic>
        <p:nvPicPr>
          <p:cNvPr id="1026" name="Picture 2">
            <a:extLst>
              <a:ext uri="{FF2B5EF4-FFF2-40B4-BE49-F238E27FC236}">
                <a16:creationId xmlns:a16="http://schemas.microsoft.com/office/drawing/2014/main" id="{3B3E8066-EB71-A297-33F8-E36F733B3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047" y="1696346"/>
            <a:ext cx="4824126" cy="479074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C6892144-5A12-AA74-CC69-1F24348F6750}"/>
              </a:ext>
            </a:extLst>
          </p:cNvPr>
          <p:cNvSpPr txBox="1">
            <a:spLocks noChangeArrowheads="1"/>
          </p:cNvSpPr>
          <p:nvPr/>
        </p:nvSpPr>
        <p:spPr>
          <a:xfrm>
            <a:off x="7732000" y="1176842"/>
            <a:ext cx="3097581" cy="43386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buFontTx/>
              <a:buNone/>
              <a:defRPr/>
            </a:pPr>
            <a:r>
              <a:rPr lang="en-US" sz="2200">
                <a:latin typeface="+mj-lt"/>
              </a:rPr>
              <a:t>Technology Mechanism</a:t>
            </a:r>
          </a:p>
          <a:p>
            <a:pPr>
              <a:spcBef>
                <a:spcPts val="0"/>
              </a:spcBef>
              <a:buFontTx/>
              <a:buNone/>
              <a:defRPr/>
            </a:pPr>
            <a:endParaRPr lang="en-US" sz="1800" b="1">
              <a:latin typeface="+mj-lt"/>
            </a:endParaRPr>
          </a:p>
          <a:p>
            <a:pPr>
              <a:spcBef>
                <a:spcPts val="0"/>
              </a:spcBef>
              <a:buFontTx/>
              <a:buNone/>
              <a:defRPr/>
            </a:pPr>
            <a:endParaRPr lang="en-US" sz="1800" b="1">
              <a:latin typeface="+mj-lt"/>
            </a:endParaRPr>
          </a:p>
        </p:txBody>
      </p:sp>
    </p:spTree>
    <p:extLst>
      <p:ext uri="{BB962C8B-B14F-4D97-AF65-F5344CB8AC3E}">
        <p14:creationId xmlns:p14="http://schemas.microsoft.com/office/powerpoint/2010/main" val="287763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Historic' Paris climate deal adopted | CBC News">
            <a:extLst>
              <a:ext uri="{FF2B5EF4-FFF2-40B4-BE49-F238E27FC236}">
                <a16:creationId xmlns:a16="http://schemas.microsoft.com/office/drawing/2014/main" id="{CCF062C3-791C-108B-3442-ED73385BDF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145" b="34092"/>
          <a:stretch/>
        </p:blipFill>
        <p:spPr bwMode="auto">
          <a:xfrm>
            <a:off x="334537" y="2348340"/>
            <a:ext cx="5411246" cy="224703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7F18EF0-88BA-6EA9-CEC9-D44A714BE2AF}"/>
              </a:ext>
            </a:extLst>
          </p:cNvPr>
          <p:cNvSpPr>
            <a:spLocks noGrp="1"/>
          </p:cNvSpPr>
          <p:nvPr>
            <p:ph type="title"/>
          </p:nvPr>
        </p:nvSpPr>
        <p:spPr>
          <a:xfrm>
            <a:off x="410722" y="288287"/>
            <a:ext cx="10676485" cy="543486"/>
          </a:xfrm>
        </p:spPr>
        <p:txBody>
          <a:bodyPr/>
          <a:lstStyle/>
          <a:p>
            <a:pPr marL="12700">
              <a:lnSpc>
                <a:spcPct val="100000"/>
              </a:lnSpc>
              <a:spcBef>
                <a:spcPts val="100"/>
              </a:spcBef>
            </a:pPr>
            <a:r>
              <a:rPr lang="en-US" sz="2600" b="1" spc="-15">
                <a:latin typeface="+mj-lt"/>
                <a:ea typeface="Red Hat Display" panose="020103030402010D0303" pitchFamily="2" charset="0"/>
                <a:cs typeface="Red Hat Display" panose="020103030402010D0303" pitchFamily="2" charset="0"/>
              </a:rPr>
              <a:t>Technology</a:t>
            </a:r>
            <a:r>
              <a:rPr lang="en-US" sz="2600" b="1" spc="-30">
                <a:latin typeface="+mj-lt"/>
                <a:ea typeface="Red Hat Display" panose="020103030402010D0303" pitchFamily="2" charset="0"/>
                <a:cs typeface="Red Hat Display" panose="020103030402010D0303" pitchFamily="2" charset="0"/>
              </a:rPr>
              <a:t> </a:t>
            </a:r>
            <a:r>
              <a:rPr lang="en-US" sz="2600" b="1">
                <a:latin typeface="+mj-lt"/>
                <a:ea typeface="Red Hat Display" panose="020103030402010D0303" pitchFamily="2" charset="0"/>
                <a:cs typeface="Red Hat Display" panose="020103030402010D0303" pitchFamily="2" charset="0"/>
              </a:rPr>
              <a:t>under</a:t>
            </a:r>
            <a:r>
              <a:rPr lang="en-US" sz="2600" b="1" spc="-20">
                <a:latin typeface="+mj-lt"/>
                <a:ea typeface="Red Hat Display" panose="020103030402010D0303" pitchFamily="2" charset="0"/>
                <a:cs typeface="Red Hat Display" panose="020103030402010D0303" pitchFamily="2" charset="0"/>
              </a:rPr>
              <a:t> the Paris Agreement</a:t>
            </a:r>
            <a:endParaRPr lang="en-US" sz="2600" b="1" spc="-15">
              <a:latin typeface="Lora" pitchFamily="2" charset="0"/>
              <a:cs typeface="Arial"/>
            </a:endParaRPr>
          </a:p>
        </p:txBody>
      </p:sp>
      <p:sp>
        <p:nvSpPr>
          <p:cNvPr id="4" name="Rectangle 2">
            <a:extLst>
              <a:ext uri="{FF2B5EF4-FFF2-40B4-BE49-F238E27FC236}">
                <a16:creationId xmlns:a16="http://schemas.microsoft.com/office/drawing/2014/main" id="{08D04CAB-B8C7-42AF-31DC-AA5ED582E837}"/>
              </a:ext>
            </a:extLst>
          </p:cNvPr>
          <p:cNvSpPr txBox="1">
            <a:spLocks noChangeArrowheads="1"/>
          </p:cNvSpPr>
          <p:nvPr/>
        </p:nvSpPr>
        <p:spPr>
          <a:xfrm>
            <a:off x="635000" y="404813"/>
            <a:ext cx="7869238" cy="314325"/>
          </a:xfrm>
          <a:prstGeom prst="rect">
            <a:avLst/>
          </a:prstGeom>
        </p:spPr>
        <p:txBody>
          <a:bodyPr/>
          <a:lstStyle>
            <a:lvl1pPr algn="l" defTabSz="914400" rtl="0" eaLnBrk="1" latinLnBrk="0" hangingPunct="1">
              <a:lnSpc>
                <a:spcPct val="90000"/>
              </a:lnSpc>
              <a:spcBef>
                <a:spcPct val="0"/>
              </a:spcBef>
              <a:buNone/>
              <a:defRPr sz="3200" kern="1200">
                <a:solidFill>
                  <a:schemeClr val="tx1"/>
                </a:solidFill>
                <a:latin typeface="Red Hat Display" panose="02010303040201060303"/>
                <a:ea typeface="+mj-ea"/>
                <a:cs typeface="+mj-cs"/>
              </a:defRPr>
            </a:lvl1pPr>
          </a:lstStyle>
          <a:p>
            <a:endParaRPr lang="de-DE" altLang="en-US" sz="2000" b="1"/>
          </a:p>
        </p:txBody>
      </p:sp>
      <p:sp>
        <p:nvSpPr>
          <p:cNvPr id="9" name="Rectangle: Rounded Corners 8">
            <a:extLst>
              <a:ext uri="{FF2B5EF4-FFF2-40B4-BE49-F238E27FC236}">
                <a16:creationId xmlns:a16="http://schemas.microsoft.com/office/drawing/2014/main" id="{8CA765E0-06AE-4015-1866-21AC237B2B8F}"/>
              </a:ext>
            </a:extLst>
          </p:cNvPr>
          <p:cNvSpPr/>
          <p:nvPr/>
        </p:nvSpPr>
        <p:spPr>
          <a:xfrm>
            <a:off x="6034558" y="1895325"/>
            <a:ext cx="5857643" cy="3347579"/>
          </a:xfrm>
          <a:prstGeom prst="roundRect">
            <a:avLst/>
          </a:prstGeom>
          <a:solidFill>
            <a:srgbClr val="062449">
              <a:alpha val="8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C696277-BB5B-2873-86DD-A56A184999E3}"/>
              </a:ext>
            </a:extLst>
          </p:cNvPr>
          <p:cNvSpPr txBox="1"/>
          <p:nvPr/>
        </p:nvSpPr>
        <p:spPr>
          <a:xfrm>
            <a:off x="332909" y="1527539"/>
            <a:ext cx="9703318" cy="369332"/>
          </a:xfrm>
          <a:prstGeom prst="rect">
            <a:avLst/>
          </a:prstGeom>
          <a:noFill/>
        </p:spPr>
        <p:txBody>
          <a:bodyPr wrap="square">
            <a:spAutoFit/>
          </a:bodyPr>
          <a:lstStyle/>
          <a:p>
            <a:pPr marL="0" lvl="1" indent="0">
              <a:buNone/>
              <a:defRPr/>
            </a:pPr>
            <a:r>
              <a:rPr lang="en-US" b="1" u="sng">
                <a:latin typeface="Red Hat Display" panose="02010303040201060303"/>
                <a:cs typeface="Arial" panose="020B0604020202020204" pitchFamily="34" charset="0"/>
              </a:rPr>
              <a:t>2015 – COP 21, Paris | Paris Agreement | Article 10</a:t>
            </a:r>
          </a:p>
        </p:txBody>
      </p:sp>
      <p:sp>
        <p:nvSpPr>
          <p:cNvPr id="12" name="TextBox 11">
            <a:extLst>
              <a:ext uri="{FF2B5EF4-FFF2-40B4-BE49-F238E27FC236}">
                <a16:creationId xmlns:a16="http://schemas.microsoft.com/office/drawing/2014/main" id="{F7F537C3-909E-3B42-E5DD-3BD8434C80C7}"/>
              </a:ext>
            </a:extLst>
          </p:cNvPr>
          <p:cNvSpPr txBox="1"/>
          <p:nvPr/>
        </p:nvSpPr>
        <p:spPr>
          <a:xfrm>
            <a:off x="6488727" y="2554928"/>
            <a:ext cx="5090921" cy="2367764"/>
          </a:xfrm>
          <a:prstGeom prst="rect">
            <a:avLst/>
          </a:prstGeom>
          <a:noFill/>
        </p:spPr>
        <p:txBody>
          <a:bodyPr wrap="square" lIns="91440" tIns="45720" rIns="91440" bIns="45720" anchor="t">
            <a:spAutoFit/>
          </a:bodyPr>
          <a:lstStyle/>
          <a:p>
            <a:pPr marL="377825" lvl="3" indent="-285750">
              <a:lnSpc>
                <a:spcPts val="2000"/>
              </a:lnSpc>
              <a:spcBef>
                <a:spcPts val="300"/>
              </a:spcBef>
              <a:spcAft>
                <a:spcPts val="300"/>
              </a:spcAft>
              <a:buFont typeface="Arial" panose="020B0604020202020204" pitchFamily="34" charset="0"/>
              <a:buChar char="•"/>
            </a:pPr>
            <a:r>
              <a:rPr lang="en-GB" sz="1600" kern="0">
                <a:solidFill>
                  <a:schemeClr val="bg2"/>
                </a:solidFill>
                <a:latin typeface="+mj-lt"/>
                <a:cs typeface="Arial"/>
              </a:rPr>
              <a:t>Long-term vision on technology development and </a:t>
            </a:r>
            <a:r>
              <a:rPr lang="en-US" sz="1600" kern="0">
                <a:solidFill>
                  <a:schemeClr val="bg2"/>
                </a:solidFill>
                <a:latin typeface="+mj-lt"/>
                <a:cs typeface="Arial"/>
              </a:rPr>
              <a:t>transfer</a:t>
            </a:r>
          </a:p>
          <a:p>
            <a:pPr marL="377825" lvl="3" indent="-285750">
              <a:lnSpc>
                <a:spcPts val="2000"/>
              </a:lnSpc>
              <a:spcBef>
                <a:spcPts val="300"/>
              </a:spcBef>
              <a:spcAft>
                <a:spcPts val="300"/>
              </a:spcAft>
              <a:buFont typeface="Arial" panose="020B0604020202020204" pitchFamily="34" charset="0"/>
              <a:buChar char="•"/>
            </a:pPr>
            <a:r>
              <a:rPr lang="en-GB" sz="1600" kern="0">
                <a:solidFill>
                  <a:schemeClr val="bg2"/>
                </a:solidFill>
                <a:latin typeface="+mj-lt"/>
                <a:cs typeface="Arial"/>
              </a:rPr>
              <a:t>Parties’ strengthening cooperative action on technology development and transfer</a:t>
            </a:r>
            <a:endParaRPr lang="en-US" sz="1600" kern="0">
              <a:solidFill>
                <a:schemeClr val="bg2"/>
              </a:solidFill>
              <a:latin typeface="+mj-lt"/>
              <a:cs typeface="Arial"/>
            </a:endParaRPr>
          </a:p>
          <a:p>
            <a:pPr marL="377825" lvl="3" indent="-285750">
              <a:lnSpc>
                <a:spcPts val="2000"/>
              </a:lnSpc>
              <a:spcBef>
                <a:spcPts val="300"/>
              </a:spcBef>
              <a:spcAft>
                <a:spcPts val="300"/>
              </a:spcAft>
              <a:buFont typeface="Arial" panose="020B0604020202020204" pitchFamily="34" charset="0"/>
              <a:buChar char="•"/>
            </a:pPr>
            <a:r>
              <a:rPr lang="en-GB" sz="1600" kern="0">
                <a:solidFill>
                  <a:schemeClr val="bg2"/>
                </a:solidFill>
                <a:latin typeface="+mj-lt"/>
                <a:cs typeface="Arial"/>
              </a:rPr>
              <a:t>Technology Mechanism to serve the Paris Agreement</a:t>
            </a:r>
            <a:endParaRPr lang="en-US" sz="1600" kern="0">
              <a:solidFill>
                <a:schemeClr val="bg2"/>
              </a:solidFill>
              <a:latin typeface="+mj-lt"/>
              <a:cs typeface="Arial"/>
            </a:endParaRPr>
          </a:p>
          <a:p>
            <a:pPr marL="377825" lvl="3" indent="-285750">
              <a:lnSpc>
                <a:spcPts val="2000"/>
              </a:lnSpc>
              <a:spcBef>
                <a:spcPts val="300"/>
              </a:spcBef>
              <a:spcAft>
                <a:spcPts val="300"/>
              </a:spcAft>
              <a:buFont typeface="Arial" panose="020B0604020202020204" pitchFamily="34" charset="0"/>
              <a:buChar char="•"/>
            </a:pPr>
            <a:r>
              <a:rPr lang="en-GB" sz="1600" kern="0">
                <a:solidFill>
                  <a:schemeClr val="bg2"/>
                </a:solidFill>
                <a:latin typeface="+mj-lt"/>
                <a:cs typeface="Arial"/>
              </a:rPr>
              <a:t>Acceleration, encouragement and enabling innovation, </a:t>
            </a:r>
            <a:r>
              <a:rPr lang="en-US" sz="1600" kern="0">
                <a:solidFill>
                  <a:schemeClr val="bg2"/>
                </a:solidFill>
                <a:latin typeface="+mj-lt"/>
                <a:cs typeface="Arial"/>
              </a:rPr>
              <a:t>in particular early stages of technology, and related support</a:t>
            </a:r>
          </a:p>
        </p:txBody>
      </p:sp>
    </p:spTree>
    <p:extLst>
      <p:ext uri="{BB962C8B-B14F-4D97-AF65-F5344CB8AC3E}">
        <p14:creationId xmlns:p14="http://schemas.microsoft.com/office/powerpoint/2010/main" val="1078942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18EF0-88BA-6EA9-CEC9-D44A714BE2AF}"/>
              </a:ext>
            </a:extLst>
          </p:cNvPr>
          <p:cNvSpPr>
            <a:spLocks noGrp="1"/>
          </p:cNvSpPr>
          <p:nvPr>
            <p:ph type="title"/>
          </p:nvPr>
        </p:nvSpPr>
        <p:spPr/>
        <p:txBody>
          <a:bodyPr/>
          <a:lstStyle/>
          <a:p>
            <a:pPr marL="12700">
              <a:lnSpc>
                <a:spcPct val="100000"/>
              </a:lnSpc>
              <a:spcBef>
                <a:spcPts val="100"/>
              </a:spcBef>
            </a:pPr>
            <a:r>
              <a:rPr lang="en-US" sz="2600" b="1" spc="-15">
                <a:latin typeface="+mj-lt"/>
                <a:ea typeface="Red Hat Display" panose="020103030402010D0303" pitchFamily="2" charset="0"/>
                <a:cs typeface="Red Hat Display" panose="020103030402010D0303" pitchFamily="2" charset="0"/>
              </a:rPr>
              <a:t>Milestones on climate technology under the UNFCCC</a:t>
            </a:r>
            <a:br>
              <a:rPr lang="de-DE" altLang="en-US" sz="2600" b="1" spc="-15">
                <a:latin typeface="+mj-lt"/>
                <a:ea typeface="Red Hat Display" panose="020103030402010D0303" pitchFamily="2" charset="0"/>
                <a:cs typeface="Red Hat Display" panose="020103030402010D0303" pitchFamily="2" charset="0"/>
              </a:rPr>
            </a:br>
            <a:endParaRPr lang="en-US" sz="2600" b="1" spc="-15">
              <a:latin typeface="Lora" pitchFamily="2" charset="0"/>
              <a:cs typeface="Arial"/>
            </a:endParaRPr>
          </a:p>
        </p:txBody>
      </p:sp>
      <p:sp>
        <p:nvSpPr>
          <p:cNvPr id="4" name="Rectangle 2">
            <a:extLst>
              <a:ext uri="{FF2B5EF4-FFF2-40B4-BE49-F238E27FC236}">
                <a16:creationId xmlns:a16="http://schemas.microsoft.com/office/drawing/2014/main" id="{08D04CAB-B8C7-42AF-31DC-AA5ED582E837}"/>
              </a:ext>
            </a:extLst>
          </p:cNvPr>
          <p:cNvSpPr txBox="1">
            <a:spLocks noChangeArrowheads="1"/>
          </p:cNvSpPr>
          <p:nvPr/>
        </p:nvSpPr>
        <p:spPr>
          <a:xfrm>
            <a:off x="635000" y="404813"/>
            <a:ext cx="7869238" cy="314325"/>
          </a:xfrm>
          <a:prstGeom prst="rect">
            <a:avLst/>
          </a:prstGeom>
        </p:spPr>
        <p:txBody>
          <a:bodyPr/>
          <a:lstStyle>
            <a:lvl1pPr marL="12700">
              <a:lnSpc>
                <a:spcPct val="100000"/>
              </a:lnSpc>
              <a:spcBef>
                <a:spcPts val="100"/>
              </a:spcBef>
              <a:buNone/>
              <a:defRPr sz="2800" b="1" spc="-15">
                <a:latin typeface="Lora" pitchFamily="2" charset="0"/>
                <a:ea typeface="+mj-ea"/>
                <a:cs typeface="Arial"/>
              </a:defRPr>
            </a:lvl1pPr>
          </a:lstStyle>
          <a:p>
            <a:endParaRPr lang="de-DE" altLang="en-US"/>
          </a:p>
        </p:txBody>
      </p:sp>
      <p:sp>
        <p:nvSpPr>
          <p:cNvPr id="5" name="TextBox 4">
            <a:extLst>
              <a:ext uri="{FF2B5EF4-FFF2-40B4-BE49-F238E27FC236}">
                <a16:creationId xmlns:a16="http://schemas.microsoft.com/office/drawing/2014/main" id="{55A7C9AA-DA2E-BCFF-7632-C400C57616D9}"/>
              </a:ext>
            </a:extLst>
          </p:cNvPr>
          <p:cNvSpPr txBox="1"/>
          <p:nvPr/>
        </p:nvSpPr>
        <p:spPr>
          <a:xfrm>
            <a:off x="757757" y="1164497"/>
            <a:ext cx="10676485" cy="3341402"/>
          </a:xfrm>
          <a:prstGeom prst="rect">
            <a:avLst/>
          </a:prstGeom>
          <a:noFill/>
        </p:spPr>
        <p:txBody>
          <a:bodyPr wrap="square" rtlCol="0">
            <a:noAutofit/>
          </a:bodyPr>
          <a:lstStyle/>
          <a:p>
            <a:pPr>
              <a:spcBef>
                <a:spcPts val="0"/>
              </a:spcBef>
              <a:buFontTx/>
              <a:buNone/>
              <a:defRPr/>
            </a:pPr>
            <a:r>
              <a:rPr lang="en-US" sz="1800" b="1">
                <a:latin typeface="+mj-lt"/>
              </a:rPr>
              <a:t>2018: Technology Framework</a:t>
            </a:r>
          </a:p>
          <a:p>
            <a:pPr>
              <a:spcBef>
                <a:spcPts val="0"/>
              </a:spcBef>
              <a:buFontTx/>
              <a:buNone/>
              <a:defRPr/>
            </a:pPr>
            <a:endParaRPr lang="en-AU" b="1">
              <a:latin typeface="+mj-lt"/>
            </a:endParaRPr>
          </a:p>
          <a:p>
            <a:pPr>
              <a:spcBef>
                <a:spcPts val="0"/>
              </a:spcBef>
              <a:buFontTx/>
              <a:buNone/>
              <a:defRPr/>
            </a:pPr>
            <a:endParaRPr lang="en-US" sz="1800">
              <a:latin typeface="+mj-lt"/>
            </a:endParaRPr>
          </a:p>
          <a:p>
            <a:pPr>
              <a:spcBef>
                <a:spcPts val="0"/>
              </a:spcBef>
              <a:buFontTx/>
              <a:buNone/>
              <a:defRPr/>
            </a:pPr>
            <a:r>
              <a:rPr lang="en-US" sz="1800" b="1">
                <a:latin typeface="+mj-lt"/>
              </a:rPr>
              <a:t>2023: 1</a:t>
            </a:r>
            <a:r>
              <a:rPr lang="en-US" sz="1800" b="1" baseline="30000">
                <a:latin typeface="+mj-lt"/>
              </a:rPr>
              <a:t>st</a:t>
            </a:r>
            <a:r>
              <a:rPr lang="en-US" sz="1800" b="1">
                <a:latin typeface="+mj-lt"/>
              </a:rPr>
              <a:t> Global </a:t>
            </a:r>
            <a:r>
              <a:rPr lang="en-US" sz="1800" b="1" err="1">
                <a:latin typeface="+mj-lt"/>
              </a:rPr>
              <a:t>Stocktake</a:t>
            </a:r>
            <a:r>
              <a:rPr lang="en-US" sz="1800" b="1">
                <a:latin typeface="+mj-lt"/>
              </a:rPr>
              <a:t> under the Paris Agreement, including on technology development and transfer</a:t>
            </a:r>
          </a:p>
          <a:p>
            <a:pPr>
              <a:spcBef>
                <a:spcPts val="0"/>
              </a:spcBef>
              <a:buFontTx/>
              <a:buNone/>
              <a:defRPr/>
            </a:pPr>
            <a:endParaRPr lang="en-US" sz="1800" b="1">
              <a:latin typeface="+mj-lt"/>
            </a:endParaRPr>
          </a:p>
          <a:p>
            <a:pPr>
              <a:spcBef>
                <a:spcPts val="0"/>
              </a:spcBef>
              <a:buFontTx/>
              <a:buNone/>
              <a:defRPr/>
            </a:pPr>
            <a:endParaRPr lang="en-US" b="1">
              <a:latin typeface="+mj-lt"/>
            </a:endParaRPr>
          </a:p>
          <a:p>
            <a:pPr>
              <a:spcBef>
                <a:spcPts val="0"/>
              </a:spcBef>
              <a:buFontTx/>
              <a:buNone/>
              <a:defRPr/>
            </a:pPr>
            <a:r>
              <a:rPr lang="en-US" sz="1800" b="1">
                <a:latin typeface="+mj-lt"/>
              </a:rPr>
              <a:t>2023: Technology Mechanism Initiative on AI for Climate Action </a:t>
            </a:r>
          </a:p>
          <a:p>
            <a:pPr>
              <a:spcBef>
                <a:spcPts val="0"/>
              </a:spcBef>
              <a:buFontTx/>
              <a:buNone/>
              <a:defRPr/>
            </a:pPr>
            <a:endParaRPr lang="en-US" sz="1800" b="1">
              <a:latin typeface="+mj-lt"/>
            </a:endParaRPr>
          </a:p>
          <a:p>
            <a:pPr>
              <a:spcBef>
                <a:spcPts val="0"/>
              </a:spcBef>
              <a:buFontTx/>
              <a:buNone/>
              <a:defRPr/>
            </a:pPr>
            <a:endParaRPr lang="en-US" sz="1800" b="1">
              <a:latin typeface="+mj-lt"/>
            </a:endParaRPr>
          </a:p>
          <a:p>
            <a:pPr>
              <a:spcBef>
                <a:spcPts val="0"/>
              </a:spcBef>
              <a:buFontTx/>
              <a:buNone/>
              <a:defRPr/>
            </a:pPr>
            <a:r>
              <a:rPr lang="en-US" sz="1800" b="1">
                <a:latin typeface="+mj-lt"/>
              </a:rPr>
              <a:t>2025: Revised functions of the CTCN (as of 2027)</a:t>
            </a:r>
          </a:p>
          <a:p>
            <a:pPr>
              <a:spcBef>
                <a:spcPts val="0"/>
              </a:spcBef>
              <a:buFontTx/>
              <a:buNone/>
              <a:defRPr/>
            </a:pPr>
            <a:endParaRPr lang="en-US" sz="1800" b="1">
              <a:latin typeface="+mj-lt"/>
            </a:endParaRPr>
          </a:p>
          <a:p>
            <a:pPr>
              <a:spcBef>
                <a:spcPts val="0"/>
              </a:spcBef>
              <a:buFontTx/>
              <a:buNone/>
              <a:defRPr/>
            </a:pPr>
            <a:endParaRPr lang="en-US" b="1">
              <a:latin typeface="+mj-lt"/>
            </a:endParaRPr>
          </a:p>
          <a:p>
            <a:pPr>
              <a:defRPr/>
            </a:pPr>
            <a:r>
              <a:rPr lang="en-US" sz="1800" b="1">
                <a:latin typeface="+mj-lt"/>
              </a:rPr>
              <a:t>2025: </a:t>
            </a:r>
            <a:r>
              <a:rPr lang="en-US" sz="1800" b="1" err="1">
                <a:latin typeface="+mj-lt"/>
              </a:rPr>
              <a:t>Belém</a:t>
            </a:r>
            <a:r>
              <a:rPr lang="en-US" sz="1800" b="1">
                <a:latin typeface="+mj-lt"/>
              </a:rPr>
              <a:t> Te</a:t>
            </a:r>
            <a:r>
              <a:rPr lang="en-US" b="1">
                <a:latin typeface="+mj-lt"/>
              </a:rPr>
              <a:t>chnology Implementation Programme</a:t>
            </a:r>
            <a:endParaRPr lang="en-US" sz="1800" b="1">
              <a:latin typeface="+mj-lt"/>
            </a:endParaRPr>
          </a:p>
          <a:p>
            <a:pPr>
              <a:spcBef>
                <a:spcPts val="0"/>
              </a:spcBef>
              <a:buFontTx/>
              <a:buNone/>
              <a:defRPr/>
            </a:pPr>
            <a:endParaRPr lang="en-US" sz="1800" b="1">
              <a:latin typeface="+mj-lt"/>
            </a:endParaRPr>
          </a:p>
          <a:p>
            <a:endParaRPr lang="en-US" b="1" u="sng">
              <a:latin typeface="Red Hat Display" panose="02010303040201060303"/>
            </a:endParaRPr>
          </a:p>
          <a:p>
            <a:endParaRPr lang="en-US">
              <a:latin typeface="Red Hat Display" panose="02010303040201060303"/>
            </a:endParaRPr>
          </a:p>
          <a:p>
            <a:endParaRPr lang="en-US">
              <a:latin typeface="Red Hat Display" panose="02010303040201060303"/>
            </a:endParaRPr>
          </a:p>
          <a:p>
            <a:endParaRPr lang="en-US">
              <a:latin typeface="Red Hat Display" panose="02010303040201060303"/>
            </a:endParaRPr>
          </a:p>
        </p:txBody>
      </p:sp>
    </p:spTree>
    <p:extLst>
      <p:ext uri="{BB962C8B-B14F-4D97-AF65-F5344CB8AC3E}">
        <p14:creationId xmlns:p14="http://schemas.microsoft.com/office/powerpoint/2010/main" val="125320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94A628-6715-A45E-F23E-D5B9D1CD0900}"/>
              </a:ext>
            </a:extLst>
          </p:cNvPr>
          <p:cNvPicPr>
            <a:picLocks noChangeAspect="1"/>
          </p:cNvPicPr>
          <p:nvPr/>
        </p:nvPicPr>
        <p:blipFill rotWithShape="1">
          <a:blip r:embed="rId3"/>
          <a:srcRect t="21647" b="16450"/>
          <a:stretch/>
        </p:blipFill>
        <p:spPr>
          <a:xfrm>
            <a:off x="1" y="979713"/>
            <a:ext cx="12170622" cy="5021461"/>
          </a:xfrm>
          <a:prstGeom prst="rect">
            <a:avLst/>
          </a:prstGeom>
        </p:spPr>
      </p:pic>
      <p:sp>
        <p:nvSpPr>
          <p:cNvPr id="3" name="Title 2">
            <a:extLst>
              <a:ext uri="{FF2B5EF4-FFF2-40B4-BE49-F238E27FC236}">
                <a16:creationId xmlns:a16="http://schemas.microsoft.com/office/drawing/2014/main" id="{F7F18EF0-88BA-6EA9-CEC9-D44A714BE2AF}"/>
              </a:ext>
            </a:extLst>
          </p:cNvPr>
          <p:cNvSpPr>
            <a:spLocks noGrp="1"/>
          </p:cNvSpPr>
          <p:nvPr>
            <p:ph type="title"/>
          </p:nvPr>
        </p:nvSpPr>
        <p:spPr/>
        <p:txBody>
          <a:bodyPr/>
          <a:lstStyle/>
          <a:p>
            <a:pPr marL="12700">
              <a:lnSpc>
                <a:spcPct val="100000"/>
              </a:lnSpc>
              <a:spcBef>
                <a:spcPts val="100"/>
              </a:spcBef>
            </a:pPr>
            <a:r>
              <a:rPr lang="en-US" sz="2600" b="1" spc="-15" err="1">
                <a:latin typeface="+mj-lt"/>
                <a:ea typeface="Red Hat Display" panose="020103030402010D0303" pitchFamily="2" charset="0"/>
                <a:cs typeface="Red Hat Display" panose="020103030402010D0303" pitchFamily="2" charset="0"/>
              </a:rPr>
              <a:t>Belém</a:t>
            </a:r>
            <a:r>
              <a:rPr lang="en-US" sz="2600" b="1" spc="-15">
                <a:latin typeface="+mj-lt"/>
                <a:ea typeface="Red Hat Display" panose="020103030402010D0303" pitchFamily="2" charset="0"/>
                <a:cs typeface="Red Hat Display" panose="020103030402010D0303" pitchFamily="2" charset="0"/>
              </a:rPr>
              <a:t> Technology Implementation Programme</a:t>
            </a:r>
            <a:endParaRPr lang="en-US" sz="2600" b="1" spc="-15">
              <a:latin typeface="Lora" pitchFamily="2" charset="0"/>
              <a:cs typeface="Arial"/>
            </a:endParaRPr>
          </a:p>
        </p:txBody>
      </p:sp>
      <p:sp>
        <p:nvSpPr>
          <p:cNvPr id="4" name="Rectangle 2">
            <a:extLst>
              <a:ext uri="{FF2B5EF4-FFF2-40B4-BE49-F238E27FC236}">
                <a16:creationId xmlns:a16="http://schemas.microsoft.com/office/drawing/2014/main" id="{08D04CAB-B8C7-42AF-31DC-AA5ED582E837}"/>
              </a:ext>
            </a:extLst>
          </p:cNvPr>
          <p:cNvSpPr txBox="1">
            <a:spLocks noChangeArrowheads="1"/>
          </p:cNvSpPr>
          <p:nvPr/>
        </p:nvSpPr>
        <p:spPr>
          <a:xfrm>
            <a:off x="635000" y="404813"/>
            <a:ext cx="7869238" cy="314325"/>
          </a:xfrm>
          <a:prstGeom prst="rect">
            <a:avLst/>
          </a:prstGeom>
        </p:spPr>
        <p:txBody>
          <a:bodyPr/>
          <a:lstStyle>
            <a:lvl1pPr algn="l" defTabSz="914400" rtl="0" eaLnBrk="1" latinLnBrk="0" hangingPunct="1">
              <a:lnSpc>
                <a:spcPct val="90000"/>
              </a:lnSpc>
              <a:spcBef>
                <a:spcPct val="0"/>
              </a:spcBef>
              <a:buNone/>
              <a:defRPr sz="3200" kern="1200">
                <a:solidFill>
                  <a:schemeClr val="tx1"/>
                </a:solidFill>
                <a:latin typeface="Red Hat Display" panose="02010303040201060303"/>
                <a:ea typeface="+mj-ea"/>
                <a:cs typeface="+mj-cs"/>
              </a:defRPr>
            </a:lvl1pPr>
          </a:lstStyle>
          <a:p>
            <a:endParaRPr lang="de-DE" altLang="en-US" sz="2000" b="1"/>
          </a:p>
        </p:txBody>
      </p:sp>
      <p:sp>
        <p:nvSpPr>
          <p:cNvPr id="8" name="Rectangle: Rounded Corners 7">
            <a:extLst>
              <a:ext uri="{FF2B5EF4-FFF2-40B4-BE49-F238E27FC236}">
                <a16:creationId xmlns:a16="http://schemas.microsoft.com/office/drawing/2014/main" id="{A9AD4449-5BB0-18EA-442E-7C0DC19AA175}"/>
              </a:ext>
            </a:extLst>
          </p:cNvPr>
          <p:cNvSpPr/>
          <p:nvPr/>
        </p:nvSpPr>
        <p:spPr>
          <a:xfrm>
            <a:off x="732219" y="3657035"/>
            <a:ext cx="10801351" cy="2192106"/>
          </a:xfrm>
          <a:prstGeom prst="roundRect">
            <a:avLst/>
          </a:prstGeom>
          <a:solidFill>
            <a:srgbClr val="F6F0D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F12211EF-E168-AADE-8096-ADDF5507C917}"/>
              </a:ext>
            </a:extLst>
          </p:cNvPr>
          <p:cNvSpPr txBox="1">
            <a:spLocks/>
          </p:cNvSpPr>
          <p:nvPr/>
        </p:nvSpPr>
        <p:spPr bwMode="auto">
          <a:xfrm>
            <a:off x="960631" y="3797455"/>
            <a:ext cx="10344525" cy="1651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269875" indent="-269875" algn="l" rtl="0" eaLnBrk="0" fontAlgn="base" hangingPunct="0">
              <a:lnSpc>
                <a:spcPts val="2400"/>
              </a:lnSpc>
              <a:spcBef>
                <a:spcPct val="0"/>
              </a:spcBef>
              <a:spcAft>
                <a:spcPct val="0"/>
              </a:spcAft>
              <a:buClr>
                <a:schemeClr val="tx1"/>
              </a:buClr>
              <a:buChar char="•"/>
              <a:defRPr sz="1500">
                <a:solidFill>
                  <a:schemeClr val="tx1"/>
                </a:solidFill>
                <a:latin typeface="+mn-lt"/>
                <a:ea typeface="+mn-ea"/>
                <a:cs typeface="+mn-cs"/>
              </a:defRPr>
            </a:lvl1pPr>
            <a:lvl2pPr marL="628650" indent="-357188" algn="l" rtl="0" eaLnBrk="0" fontAlgn="base" hangingPunct="0">
              <a:lnSpc>
                <a:spcPts val="2400"/>
              </a:lnSpc>
              <a:spcBef>
                <a:spcPct val="0"/>
              </a:spcBef>
              <a:spcAft>
                <a:spcPct val="0"/>
              </a:spcAft>
              <a:buClr>
                <a:schemeClr val="tx1"/>
              </a:buClr>
              <a:buAutoNum type="alphaLcParenR"/>
              <a:defRPr sz="1500">
                <a:solidFill>
                  <a:schemeClr val="tx1"/>
                </a:solidFill>
                <a:latin typeface="+mn-lt"/>
                <a:cs typeface="+mn-cs"/>
              </a:defRPr>
            </a:lvl2pPr>
            <a:lvl3pPr marL="900113" indent="-269875" algn="l" rtl="0" eaLnBrk="0" fontAlgn="base" hangingPunct="0">
              <a:lnSpc>
                <a:spcPts val="2400"/>
              </a:lnSpc>
              <a:spcBef>
                <a:spcPct val="0"/>
              </a:spcBef>
              <a:spcAft>
                <a:spcPct val="0"/>
              </a:spcAft>
              <a:buClr>
                <a:schemeClr val="tx1"/>
              </a:buClr>
              <a:buChar char="•"/>
              <a:defRPr sz="1500">
                <a:solidFill>
                  <a:schemeClr val="tx1"/>
                </a:solidFill>
                <a:latin typeface="+mn-lt"/>
                <a:cs typeface="+mn-cs"/>
              </a:defRPr>
            </a:lvl3pPr>
            <a:lvl4pPr marL="1169988" indent="-268288" algn="l" rtl="0" eaLnBrk="0" fontAlgn="base" hangingPunct="0">
              <a:lnSpc>
                <a:spcPts val="2400"/>
              </a:lnSpc>
              <a:spcBef>
                <a:spcPct val="0"/>
              </a:spcBef>
              <a:spcAft>
                <a:spcPct val="0"/>
              </a:spcAft>
              <a:buClr>
                <a:schemeClr val="tx1"/>
              </a:buClr>
              <a:buChar char="•"/>
              <a:defRPr sz="1500">
                <a:solidFill>
                  <a:schemeClr val="tx1"/>
                </a:solidFill>
                <a:latin typeface="+mn-lt"/>
                <a:cs typeface="+mn-cs"/>
              </a:defRPr>
            </a:lvl4pPr>
            <a:lvl5pPr marL="1438275" indent="-266700" algn="l" rtl="0" eaLnBrk="0" fontAlgn="base" hangingPunct="0">
              <a:lnSpc>
                <a:spcPts val="2400"/>
              </a:lnSpc>
              <a:spcBef>
                <a:spcPct val="0"/>
              </a:spcBef>
              <a:spcAft>
                <a:spcPct val="0"/>
              </a:spcAft>
              <a:buClr>
                <a:schemeClr val="tx1"/>
              </a:buClr>
              <a:buChar char="•"/>
              <a:defRPr sz="1500">
                <a:solidFill>
                  <a:schemeClr val="tx1"/>
                </a:solidFill>
                <a:latin typeface="+mn-lt"/>
                <a:cs typeface="+mn-cs"/>
              </a:defRPr>
            </a:lvl5pPr>
            <a:lvl6pPr marL="1895475" indent="-266700" algn="l" rtl="0" fontAlgn="base">
              <a:lnSpc>
                <a:spcPts val="2400"/>
              </a:lnSpc>
              <a:spcBef>
                <a:spcPct val="0"/>
              </a:spcBef>
              <a:spcAft>
                <a:spcPct val="0"/>
              </a:spcAft>
              <a:buClr>
                <a:schemeClr val="tx1"/>
              </a:buClr>
              <a:buChar char="•"/>
              <a:defRPr sz="1500">
                <a:solidFill>
                  <a:schemeClr val="tx1"/>
                </a:solidFill>
                <a:latin typeface="+mn-lt"/>
                <a:cs typeface="+mn-cs"/>
              </a:defRPr>
            </a:lvl6pPr>
            <a:lvl7pPr marL="2352675" indent="-266700" algn="l" rtl="0" fontAlgn="base">
              <a:lnSpc>
                <a:spcPts val="2400"/>
              </a:lnSpc>
              <a:spcBef>
                <a:spcPct val="0"/>
              </a:spcBef>
              <a:spcAft>
                <a:spcPct val="0"/>
              </a:spcAft>
              <a:buClr>
                <a:schemeClr val="tx1"/>
              </a:buClr>
              <a:buChar char="•"/>
              <a:defRPr sz="1500">
                <a:solidFill>
                  <a:schemeClr val="tx1"/>
                </a:solidFill>
                <a:latin typeface="+mn-lt"/>
                <a:cs typeface="+mn-cs"/>
              </a:defRPr>
            </a:lvl7pPr>
            <a:lvl8pPr marL="2809875" indent="-266700" algn="l" rtl="0" fontAlgn="base">
              <a:lnSpc>
                <a:spcPts val="2400"/>
              </a:lnSpc>
              <a:spcBef>
                <a:spcPct val="0"/>
              </a:spcBef>
              <a:spcAft>
                <a:spcPct val="0"/>
              </a:spcAft>
              <a:buClr>
                <a:schemeClr val="tx1"/>
              </a:buClr>
              <a:buChar char="•"/>
              <a:defRPr sz="1500">
                <a:solidFill>
                  <a:schemeClr val="tx1"/>
                </a:solidFill>
                <a:latin typeface="+mn-lt"/>
                <a:cs typeface="+mn-cs"/>
              </a:defRPr>
            </a:lvl8pPr>
            <a:lvl9pPr marL="3267075" indent="-266700" algn="l" rtl="0" fontAlgn="base">
              <a:lnSpc>
                <a:spcPts val="2400"/>
              </a:lnSpc>
              <a:spcBef>
                <a:spcPct val="0"/>
              </a:spcBef>
              <a:spcAft>
                <a:spcPct val="0"/>
              </a:spcAft>
              <a:buClr>
                <a:schemeClr val="tx1"/>
              </a:buClr>
              <a:buChar char="•"/>
              <a:defRPr sz="1500">
                <a:solidFill>
                  <a:schemeClr val="tx1"/>
                </a:solidFill>
                <a:latin typeface="+mn-lt"/>
                <a:cs typeface="+mn-cs"/>
              </a:defRPr>
            </a:lvl9pPr>
          </a:lstStyle>
          <a:p>
            <a:pPr marL="467995" lvl="1" indent="-285750" algn="just">
              <a:lnSpc>
                <a:spcPct val="100000"/>
              </a:lnSpc>
              <a:spcBef>
                <a:spcPts val="600"/>
              </a:spcBef>
              <a:spcAft>
                <a:spcPts val="0"/>
              </a:spcAft>
              <a:buFont typeface="Arial" panose="020B0604020202020204" pitchFamily="34" charset="0"/>
              <a:buChar char="•"/>
            </a:pPr>
            <a:r>
              <a:rPr lang="en-US" sz="1600">
                <a:solidFill>
                  <a:schemeClr val="dk1"/>
                </a:solidFill>
                <a:latin typeface="+mj-lt"/>
              </a:rPr>
              <a:t>Addressing challenges encountered by developing countries at different stages of the technology cycle; </a:t>
            </a:r>
          </a:p>
          <a:p>
            <a:pPr marL="467995" lvl="1" indent="-285750" algn="just">
              <a:lnSpc>
                <a:spcPct val="100000"/>
              </a:lnSpc>
              <a:spcBef>
                <a:spcPts val="600"/>
              </a:spcBef>
              <a:spcAft>
                <a:spcPts val="0"/>
              </a:spcAft>
              <a:buFont typeface="Arial" panose="020B0604020202020204" pitchFamily="34" charset="0"/>
              <a:buChar char="•"/>
            </a:pPr>
            <a:r>
              <a:rPr lang="en-US" sz="1600">
                <a:solidFill>
                  <a:schemeClr val="dk1"/>
                </a:solidFill>
                <a:latin typeface="+mj-lt"/>
              </a:rPr>
              <a:t>Strengthening national systems of innovation and enabling environments;</a:t>
            </a:r>
          </a:p>
          <a:p>
            <a:pPr marL="467995" lvl="1" indent="-285750" algn="just">
              <a:lnSpc>
                <a:spcPct val="100000"/>
              </a:lnSpc>
              <a:spcBef>
                <a:spcPts val="600"/>
              </a:spcBef>
              <a:spcAft>
                <a:spcPts val="0"/>
              </a:spcAft>
              <a:buFont typeface="Arial" panose="020B0604020202020204" pitchFamily="34" charset="0"/>
              <a:buChar char="•"/>
            </a:pPr>
            <a:r>
              <a:rPr lang="en-US" sz="1600">
                <a:solidFill>
                  <a:schemeClr val="dk1"/>
                </a:solidFill>
                <a:latin typeface="+mj-lt"/>
              </a:rPr>
              <a:t>Supporting efforts to integrate climate-technology priorities into policies and </a:t>
            </a:r>
            <a:r>
              <a:rPr lang="en-US" sz="1600" err="1">
                <a:solidFill>
                  <a:schemeClr val="dk1"/>
                </a:solidFill>
                <a:latin typeface="+mj-lt"/>
              </a:rPr>
              <a:t>programmes</a:t>
            </a:r>
            <a:r>
              <a:rPr lang="en-US" sz="1600">
                <a:solidFill>
                  <a:schemeClr val="dk1"/>
                </a:solidFill>
                <a:latin typeface="+mj-lt"/>
              </a:rPr>
              <a:t>; </a:t>
            </a:r>
          </a:p>
          <a:p>
            <a:pPr marL="467995" lvl="1" indent="-285750" algn="just">
              <a:lnSpc>
                <a:spcPct val="100000"/>
              </a:lnSpc>
              <a:spcBef>
                <a:spcPts val="600"/>
              </a:spcBef>
              <a:spcAft>
                <a:spcPts val="0"/>
              </a:spcAft>
              <a:buFont typeface="Arial" panose="020B0604020202020204" pitchFamily="34" charset="0"/>
              <a:buChar char="•"/>
            </a:pPr>
            <a:r>
              <a:rPr lang="en-US" sz="1600">
                <a:solidFill>
                  <a:schemeClr val="dk1"/>
                </a:solidFill>
                <a:latin typeface="+mj-lt"/>
              </a:rPr>
              <a:t>Enhancing capacities to prepare and secure funding for climate-technology projects and fostering effective matchmaking to accelerate project implementation; </a:t>
            </a:r>
          </a:p>
          <a:p>
            <a:pPr marL="467995" lvl="1" indent="-285750" algn="just">
              <a:lnSpc>
                <a:spcPct val="100000"/>
              </a:lnSpc>
              <a:spcBef>
                <a:spcPts val="600"/>
              </a:spcBef>
              <a:spcAft>
                <a:spcPts val="0"/>
              </a:spcAft>
              <a:buFont typeface="Arial" panose="020B0604020202020204" pitchFamily="34" charset="0"/>
              <a:buChar char="•"/>
            </a:pPr>
            <a:r>
              <a:rPr lang="en-US" sz="1600">
                <a:solidFill>
                  <a:schemeClr val="dk1"/>
                </a:solidFill>
                <a:latin typeface="+mj-lt"/>
              </a:rPr>
              <a:t>Mobilizing both financial and non-financial resources to enhance support to the Technology Mechanism.</a:t>
            </a:r>
          </a:p>
          <a:p>
            <a:pPr marL="467995" lvl="1" indent="-285750" algn="just">
              <a:lnSpc>
                <a:spcPct val="100000"/>
              </a:lnSpc>
              <a:spcBef>
                <a:spcPts val="600"/>
              </a:spcBef>
              <a:spcAft>
                <a:spcPts val="0"/>
              </a:spcAft>
              <a:buFont typeface="Arial" panose="020B0604020202020204" pitchFamily="34" charset="0"/>
              <a:buChar char="•"/>
            </a:pPr>
            <a:endParaRPr lang="en-US" sz="1600" b="1" kern="1200">
              <a:solidFill>
                <a:srgbClr val="4B93DC"/>
              </a:solidFill>
              <a:latin typeface="+mj-lt"/>
              <a:ea typeface="+mj-ea"/>
              <a:cs typeface="+mj-cs"/>
            </a:endParaRPr>
          </a:p>
        </p:txBody>
      </p:sp>
      <p:sp>
        <p:nvSpPr>
          <p:cNvPr id="10" name="TextBox 9">
            <a:extLst>
              <a:ext uri="{FF2B5EF4-FFF2-40B4-BE49-F238E27FC236}">
                <a16:creationId xmlns:a16="http://schemas.microsoft.com/office/drawing/2014/main" id="{6B68C485-386C-9F68-30C5-87AB1BA79E37}"/>
              </a:ext>
            </a:extLst>
          </p:cNvPr>
          <p:cNvSpPr txBox="1"/>
          <p:nvPr/>
        </p:nvSpPr>
        <p:spPr>
          <a:xfrm>
            <a:off x="695324" y="2697671"/>
            <a:ext cx="10436952" cy="646331"/>
          </a:xfrm>
          <a:prstGeom prst="rect">
            <a:avLst/>
          </a:prstGeom>
          <a:noFill/>
        </p:spPr>
        <p:txBody>
          <a:bodyPr wrap="square">
            <a:spAutoFit/>
          </a:bodyPr>
          <a:lstStyle/>
          <a:p>
            <a:pPr marL="0" indent="0" eaLnBrk="1" hangingPunct="1">
              <a:lnSpc>
                <a:spcPct val="100000"/>
              </a:lnSpc>
              <a:buNone/>
            </a:pPr>
            <a:r>
              <a:rPr lang="en-US" sz="1800" b="1" u="sng">
                <a:solidFill>
                  <a:schemeClr val="bg2"/>
                </a:solidFill>
                <a:latin typeface="Red Hat Display" panose="02010303040201060303"/>
              </a:rPr>
              <a:t>2025 – COP 30, </a:t>
            </a:r>
            <a:r>
              <a:rPr lang="en-US" sz="1800" b="1" u="sng" err="1">
                <a:solidFill>
                  <a:schemeClr val="bg2"/>
                </a:solidFill>
                <a:latin typeface="Red Hat Display" panose="02010303040201060303"/>
              </a:rPr>
              <a:t>Belém</a:t>
            </a:r>
            <a:r>
              <a:rPr lang="en-US" sz="1800" b="1" u="sng">
                <a:solidFill>
                  <a:schemeClr val="bg2"/>
                </a:solidFill>
                <a:latin typeface="Red Hat Display" panose="02010303040201060303"/>
              </a:rPr>
              <a:t> | Adoption of the </a:t>
            </a:r>
            <a:r>
              <a:rPr lang="en-US" sz="1800" b="1" u="sng" err="1">
                <a:solidFill>
                  <a:schemeClr val="bg2"/>
                </a:solidFill>
                <a:latin typeface="Red Hat Display" panose="02010303040201060303"/>
              </a:rPr>
              <a:t>Belém</a:t>
            </a:r>
            <a:r>
              <a:rPr lang="en-US" sz="1800" b="1" u="sng">
                <a:solidFill>
                  <a:schemeClr val="bg2"/>
                </a:solidFill>
                <a:latin typeface="Red Hat Display" panose="02010303040201060303"/>
              </a:rPr>
              <a:t> Technology Implementation </a:t>
            </a:r>
            <a:r>
              <a:rPr lang="en-US" sz="1800" b="1" u="sng" err="1">
                <a:solidFill>
                  <a:schemeClr val="bg2"/>
                </a:solidFill>
                <a:latin typeface="Red Hat Display" panose="02010303040201060303"/>
              </a:rPr>
              <a:t>Programme</a:t>
            </a:r>
            <a:r>
              <a:rPr lang="en-US" sz="1800" b="1" u="sng">
                <a:solidFill>
                  <a:schemeClr val="bg2"/>
                </a:solidFill>
                <a:latin typeface="Red Hat Display" panose="02010303040201060303"/>
              </a:rPr>
              <a:t> </a:t>
            </a:r>
          </a:p>
          <a:p>
            <a:pPr marL="0" indent="0" eaLnBrk="1" hangingPunct="1">
              <a:lnSpc>
                <a:spcPct val="100000"/>
              </a:lnSpc>
              <a:buNone/>
            </a:pPr>
            <a:endParaRPr lang="en-US" sz="1800" b="1" u="sng">
              <a:solidFill>
                <a:schemeClr val="bg2"/>
              </a:solidFill>
              <a:latin typeface="Red Hat Display" panose="02010303040201060303"/>
            </a:endParaRPr>
          </a:p>
        </p:txBody>
      </p:sp>
    </p:spTree>
    <p:extLst>
      <p:ext uri="{BB962C8B-B14F-4D97-AF65-F5344CB8AC3E}">
        <p14:creationId xmlns:p14="http://schemas.microsoft.com/office/powerpoint/2010/main" val="44218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CF6BF0-BEF3-CED1-6CAB-3FA4ABAC3494}"/>
              </a:ext>
            </a:extLst>
          </p:cNvPr>
          <p:cNvSpPr>
            <a:spLocks noGrp="1"/>
          </p:cNvSpPr>
          <p:nvPr>
            <p:ph type="title"/>
          </p:nvPr>
        </p:nvSpPr>
        <p:spPr>
          <a:xfrm>
            <a:off x="695324" y="370914"/>
            <a:ext cx="11070690" cy="543486"/>
          </a:xfrm>
        </p:spPr>
        <p:txBody>
          <a:bodyPr/>
          <a:lstStyle/>
          <a:p>
            <a:pPr marL="12700">
              <a:lnSpc>
                <a:spcPct val="100000"/>
              </a:lnSpc>
              <a:spcBef>
                <a:spcPts val="100"/>
              </a:spcBef>
            </a:pPr>
            <a:r>
              <a:rPr lang="en-US" altLang="en-US" sz="2600" b="1" spc="-15">
                <a:latin typeface="+mj-lt"/>
                <a:cs typeface="Arial"/>
              </a:rPr>
              <a:t>Technology in the UNFCCC intergovernmental process: 2025 and 2026</a:t>
            </a:r>
            <a:br>
              <a:rPr lang="en-US" altLang="en-US" sz="2600" b="1" spc="-15">
                <a:latin typeface="+mj-lt"/>
                <a:cs typeface="Arial"/>
              </a:rPr>
            </a:br>
            <a:endParaRPr lang="en-US" sz="2600" b="1" spc="-15">
              <a:latin typeface="+mj-lt"/>
              <a:cs typeface="Arial"/>
            </a:endParaRPr>
          </a:p>
        </p:txBody>
      </p:sp>
      <p:sp>
        <p:nvSpPr>
          <p:cNvPr id="6" name="Title 1">
            <a:extLst>
              <a:ext uri="{FF2B5EF4-FFF2-40B4-BE49-F238E27FC236}">
                <a16:creationId xmlns:a16="http://schemas.microsoft.com/office/drawing/2014/main" id="{4F3B2C94-AC18-B5DC-6DA2-8E76396377B4}"/>
              </a:ext>
            </a:extLst>
          </p:cNvPr>
          <p:cNvSpPr txBox="1">
            <a:spLocks/>
          </p:cNvSpPr>
          <p:nvPr/>
        </p:nvSpPr>
        <p:spPr>
          <a:xfrm>
            <a:off x="695324" y="818588"/>
            <a:ext cx="10492317" cy="314325"/>
          </a:xfrm>
          <a:prstGeom prst="rect">
            <a:avLst/>
          </a:prstGeom>
        </p:spPr>
        <p:txBody>
          <a:bodyPr anchor="ctr"/>
          <a:lstStyle>
            <a:lvl1pPr algn="l" defTabSz="914400" rtl="0" eaLnBrk="1" latinLnBrk="0" hangingPunct="1">
              <a:lnSpc>
                <a:spcPct val="90000"/>
              </a:lnSpc>
              <a:spcBef>
                <a:spcPct val="0"/>
              </a:spcBef>
              <a:buNone/>
              <a:defRPr sz="3200" kern="1200">
                <a:solidFill>
                  <a:schemeClr val="tx1"/>
                </a:solidFill>
                <a:latin typeface="Red Hat Display" panose="02010303040201060303"/>
                <a:ea typeface="+mj-ea"/>
                <a:cs typeface="+mj-cs"/>
              </a:defRPr>
            </a:lvl1pPr>
          </a:lstStyle>
          <a:p>
            <a:endParaRPr lang="en-US" altLang="en-US" sz="2000"/>
          </a:p>
        </p:txBody>
      </p:sp>
      <p:grpSp>
        <p:nvGrpSpPr>
          <p:cNvPr id="49" name="Group 48">
            <a:extLst>
              <a:ext uri="{FF2B5EF4-FFF2-40B4-BE49-F238E27FC236}">
                <a16:creationId xmlns:a16="http://schemas.microsoft.com/office/drawing/2014/main" id="{FC51F24C-747E-ED73-7628-3F96809BBFBB}"/>
              </a:ext>
            </a:extLst>
          </p:cNvPr>
          <p:cNvGrpSpPr/>
          <p:nvPr/>
        </p:nvGrpSpPr>
        <p:grpSpPr>
          <a:xfrm>
            <a:off x="589360" y="1042185"/>
            <a:ext cx="4532781" cy="4793844"/>
            <a:chOff x="320252" y="1032077"/>
            <a:chExt cx="4532781" cy="4793844"/>
          </a:xfrm>
        </p:grpSpPr>
        <p:sp>
          <p:nvSpPr>
            <p:cNvPr id="7" name="Rectangle 6">
              <a:extLst>
                <a:ext uri="{FF2B5EF4-FFF2-40B4-BE49-F238E27FC236}">
                  <a16:creationId xmlns:a16="http://schemas.microsoft.com/office/drawing/2014/main" id="{9750B545-3AFD-E5B9-098C-B008D69B7568}"/>
                </a:ext>
              </a:extLst>
            </p:cNvPr>
            <p:cNvSpPr/>
            <p:nvPr/>
          </p:nvSpPr>
          <p:spPr>
            <a:xfrm>
              <a:off x="320253" y="1032077"/>
              <a:ext cx="2252431" cy="477082"/>
            </a:xfrm>
            <a:prstGeom prst="rect">
              <a:avLst/>
            </a:prstGeom>
            <a:solidFill>
              <a:schemeClr val="tx1">
                <a:lumMod val="90000"/>
                <a:lumOff val="1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a:t>Convention </a:t>
              </a:r>
            </a:p>
            <a:p>
              <a:pPr algn="ctr"/>
              <a:r>
                <a:rPr lang="en-US" sz="1400"/>
                <a:t>Art. 4.1 (c) and 4.5</a:t>
              </a:r>
            </a:p>
          </p:txBody>
        </p:sp>
        <p:sp>
          <p:nvSpPr>
            <p:cNvPr id="8" name="Rectangle 7">
              <a:extLst>
                <a:ext uri="{FF2B5EF4-FFF2-40B4-BE49-F238E27FC236}">
                  <a16:creationId xmlns:a16="http://schemas.microsoft.com/office/drawing/2014/main" id="{4F5EA1A8-BBC1-EC3E-AF4F-300BD0688EAC}"/>
                </a:ext>
              </a:extLst>
            </p:cNvPr>
            <p:cNvSpPr/>
            <p:nvPr/>
          </p:nvSpPr>
          <p:spPr>
            <a:xfrm>
              <a:off x="320252" y="1543638"/>
              <a:ext cx="2252431" cy="592324"/>
            </a:xfrm>
            <a:prstGeom prst="rect">
              <a:avLst/>
            </a:prstGeom>
            <a:solidFill>
              <a:schemeClr val="tx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a:t>Technology Transfer Framework </a:t>
              </a:r>
            </a:p>
          </p:txBody>
        </p:sp>
        <p:sp>
          <p:nvSpPr>
            <p:cNvPr id="9" name="Rectangle 8">
              <a:extLst>
                <a:ext uri="{FF2B5EF4-FFF2-40B4-BE49-F238E27FC236}">
                  <a16:creationId xmlns:a16="http://schemas.microsoft.com/office/drawing/2014/main" id="{95B6B5FA-4CD4-F2F2-06DB-BD9373D81AE4}"/>
                </a:ext>
              </a:extLst>
            </p:cNvPr>
            <p:cNvSpPr/>
            <p:nvPr/>
          </p:nvSpPr>
          <p:spPr>
            <a:xfrm>
              <a:off x="320252" y="2980958"/>
              <a:ext cx="4504648" cy="428757"/>
            </a:xfrm>
            <a:prstGeom prst="rect">
              <a:avLst/>
            </a:prstGeom>
            <a:solidFill>
              <a:schemeClr val="tx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a:t>Technology Executive Committee (TEC)</a:t>
              </a:r>
            </a:p>
          </p:txBody>
        </p:sp>
        <p:sp>
          <p:nvSpPr>
            <p:cNvPr id="10" name="Rectangle 9">
              <a:extLst>
                <a:ext uri="{FF2B5EF4-FFF2-40B4-BE49-F238E27FC236}">
                  <a16:creationId xmlns:a16="http://schemas.microsoft.com/office/drawing/2014/main" id="{BA8B78C3-69A4-0F46-1E10-F69C0A4B4688}"/>
                </a:ext>
              </a:extLst>
            </p:cNvPr>
            <p:cNvSpPr/>
            <p:nvPr/>
          </p:nvSpPr>
          <p:spPr>
            <a:xfrm>
              <a:off x="327613" y="3422182"/>
              <a:ext cx="4497288" cy="428757"/>
            </a:xfrm>
            <a:prstGeom prst="rect">
              <a:avLst/>
            </a:prstGeom>
            <a:solidFill>
              <a:schemeClr val="tx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a:t>Climate Technology Centre and Network (CTCN)</a:t>
              </a:r>
            </a:p>
          </p:txBody>
        </p:sp>
        <p:sp>
          <p:nvSpPr>
            <p:cNvPr id="12" name="Rectangle 11">
              <a:extLst>
                <a:ext uri="{FF2B5EF4-FFF2-40B4-BE49-F238E27FC236}">
                  <a16:creationId xmlns:a16="http://schemas.microsoft.com/office/drawing/2014/main" id="{B1845732-934B-2BB0-1762-46D4D76F8F55}"/>
                </a:ext>
              </a:extLst>
            </p:cNvPr>
            <p:cNvSpPr/>
            <p:nvPr/>
          </p:nvSpPr>
          <p:spPr>
            <a:xfrm>
              <a:off x="358744" y="5072872"/>
              <a:ext cx="2234263" cy="753049"/>
            </a:xfrm>
            <a:prstGeom prst="rect">
              <a:avLst/>
            </a:prstGeom>
            <a:solidFill>
              <a:schemeClr val="tx1">
                <a:lumMod val="25000"/>
                <a:lumOff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a:solidFill>
                    <a:schemeClr val="tx1">
                      <a:lumMod val="90000"/>
                      <a:lumOff val="10000"/>
                    </a:schemeClr>
                  </a:solidFill>
                </a:rPr>
                <a:t>Poznan Strategic Programme on Technology Transfer (PSP)</a:t>
              </a:r>
            </a:p>
          </p:txBody>
        </p:sp>
        <p:sp>
          <p:nvSpPr>
            <p:cNvPr id="13" name="Rectangle 12">
              <a:extLst>
                <a:ext uri="{FF2B5EF4-FFF2-40B4-BE49-F238E27FC236}">
                  <a16:creationId xmlns:a16="http://schemas.microsoft.com/office/drawing/2014/main" id="{B892E9B9-C425-6FA3-F497-B45F30EE78FE}"/>
                </a:ext>
              </a:extLst>
            </p:cNvPr>
            <p:cNvSpPr/>
            <p:nvPr/>
          </p:nvSpPr>
          <p:spPr>
            <a:xfrm>
              <a:off x="2627200" y="5064398"/>
              <a:ext cx="2197700" cy="753049"/>
            </a:xfrm>
            <a:prstGeom prst="rect">
              <a:avLst/>
            </a:prstGeom>
            <a:solidFill>
              <a:schemeClr val="tx1">
                <a:lumMod val="25000"/>
                <a:lumOff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err="1">
                  <a:solidFill>
                    <a:schemeClr val="tx1">
                      <a:lumMod val="90000"/>
                      <a:lumOff val="10000"/>
                    </a:schemeClr>
                  </a:solidFill>
                </a:rPr>
                <a:t>Belém</a:t>
              </a:r>
              <a:r>
                <a:rPr lang="en-US" sz="1400">
                  <a:solidFill>
                    <a:schemeClr val="tx1">
                      <a:lumMod val="90000"/>
                      <a:lumOff val="10000"/>
                    </a:schemeClr>
                  </a:solidFill>
                </a:rPr>
                <a:t> Technology Implementation Programme (BTIP)</a:t>
              </a:r>
            </a:p>
          </p:txBody>
        </p:sp>
        <p:sp>
          <p:nvSpPr>
            <p:cNvPr id="14" name="Rectangle 13">
              <a:extLst>
                <a:ext uri="{FF2B5EF4-FFF2-40B4-BE49-F238E27FC236}">
                  <a16:creationId xmlns:a16="http://schemas.microsoft.com/office/drawing/2014/main" id="{FEAC0CB8-0DA9-91E4-06E9-FE13A7EE23B2}"/>
                </a:ext>
              </a:extLst>
            </p:cNvPr>
            <p:cNvSpPr/>
            <p:nvPr/>
          </p:nvSpPr>
          <p:spPr>
            <a:xfrm>
              <a:off x="327362" y="2233745"/>
              <a:ext cx="4497538" cy="734749"/>
            </a:xfrm>
            <a:prstGeom prst="rect">
              <a:avLst/>
            </a:prstGeom>
            <a:solidFill>
              <a:schemeClr val="tx1">
                <a:lumMod val="90000"/>
                <a:lumOff val="10000"/>
              </a:schemeClr>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b="1"/>
                <a:t>Technology Mechanism (TM)</a:t>
              </a:r>
            </a:p>
          </p:txBody>
        </p:sp>
        <p:sp>
          <p:nvSpPr>
            <p:cNvPr id="24" name="Rectangle 23">
              <a:extLst>
                <a:ext uri="{FF2B5EF4-FFF2-40B4-BE49-F238E27FC236}">
                  <a16:creationId xmlns:a16="http://schemas.microsoft.com/office/drawing/2014/main" id="{1DF4C806-44CD-BE67-7896-401AFE05685E}"/>
                </a:ext>
              </a:extLst>
            </p:cNvPr>
            <p:cNvSpPr/>
            <p:nvPr/>
          </p:nvSpPr>
          <p:spPr>
            <a:xfrm>
              <a:off x="2603715" y="3872146"/>
              <a:ext cx="2221186" cy="638632"/>
            </a:xfrm>
            <a:prstGeom prst="rect">
              <a:avLst/>
            </a:prstGeom>
            <a:solidFill>
              <a:schemeClr val="tx1">
                <a:lumMod val="50000"/>
                <a:lumOff val="50000"/>
              </a:schemeClr>
            </a:solidFill>
            <a:ln w="31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a:solidFill>
                    <a:schemeClr val="bg1"/>
                  </a:solidFill>
                </a:rPr>
                <a:t>Periodic Assessment of the Technology Mechanism (PATM)</a:t>
              </a:r>
            </a:p>
          </p:txBody>
        </p:sp>
        <p:sp>
          <p:nvSpPr>
            <p:cNvPr id="4" name="Rectangle 3">
              <a:extLst>
                <a:ext uri="{FF2B5EF4-FFF2-40B4-BE49-F238E27FC236}">
                  <a16:creationId xmlns:a16="http://schemas.microsoft.com/office/drawing/2014/main" id="{5A71B9EA-A4C6-08FE-8992-F39A2DAD310C}"/>
                </a:ext>
              </a:extLst>
            </p:cNvPr>
            <p:cNvSpPr/>
            <p:nvPr/>
          </p:nvSpPr>
          <p:spPr>
            <a:xfrm>
              <a:off x="2601004" y="1040552"/>
              <a:ext cx="2252029" cy="455407"/>
            </a:xfrm>
            <a:prstGeom prst="rect">
              <a:avLst/>
            </a:prstGeom>
            <a:solidFill>
              <a:schemeClr val="tx1">
                <a:lumMod val="90000"/>
                <a:lumOff val="1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a:t>Paris Agreement </a:t>
              </a:r>
            </a:p>
            <a:p>
              <a:pPr algn="ctr"/>
              <a:r>
                <a:rPr lang="en-US" sz="1400"/>
                <a:t>Art. 10</a:t>
              </a:r>
            </a:p>
          </p:txBody>
        </p:sp>
        <p:sp>
          <p:nvSpPr>
            <p:cNvPr id="5" name="Rectangle 4">
              <a:extLst>
                <a:ext uri="{FF2B5EF4-FFF2-40B4-BE49-F238E27FC236}">
                  <a16:creationId xmlns:a16="http://schemas.microsoft.com/office/drawing/2014/main" id="{8411C0BD-A843-0EDE-A60F-1362AAC32A50}"/>
                </a:ext>
              </a:extLst>
            </p:cNvPr>
            <p:cNvSpPr/>
            <p:nvPr/>
          </p:nvSpPr>
          <p:spPr>
            <a:xfrm>
              <a:off x="2600497" y="1540988"/>
              <a:ext cx="2252433" cy="592324"/>
            </a:xfrm>
            <a:prstGeom prst="rect">
              <a:avLst/>
            </a:prstGeom>
            <a:solidFill>
              <a:schemeClr val="tx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a:t>Technology Framework</a:t>
              </a:r>
            </a:p>
          </p:txBody>
        </p:sp>
        <p:sp>
          <p:nvSpPr>
            <p:cNvPr id="37" name="Rectangle 36">
              <a:extLst>
                <a:ext uri="{FF2B5EF4-FFF2-40B4-BE49-F238E27FC236}">
                  <a16:creationId xmlns:a16="http://schemas.microsoft.com/office/drawing/2014/main" id="{E2805E4F-AB4F-FE10-D4E9-D7BB1264961E}"/>
                </a:ext>
              </a:extLst>
            </p:cNvPr>
            <p:cNvSpPr/>
            <p:nvPr/>
          </p:nvSpPr>
          <p:spPr>
            <a:xfrm>
              <a:off x="328241" y="3872602"/>
              <a:ext cx="2252434" cy="638631"/>
            </a:xfrm>
            <a:prstGeom prst="rect">
              <a:avLst/>
            </a:prstGeom>
            <a:solidFill>
              <a:schemeClr val="tx1">
                <a:lumMod val="50000"/>
                <a:lumOff val="50000"/>
              </a:schemeClr>
            </a:solidFill>
            <a:ln w="3175">
              <a:solidFill>
                <a:schemeClr val="bg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a:solidFill>
                    <a:schemeClr val="bg1"/>
                  </a:solidFill>
                </a:rPr>
                <a:t>Independent Review of the CTCN (CTCN Review)</a:t>
              </a:r>
            </a:p>
          </p:txBody>
        </p:sp>
      </p:grpSp>
      <p:graphicFrame>
        <p:nvGraphicFramePr>
          <p:cNvPr id="39" name="Table 39">
            <a:extLst>
              <a:ext uri="{FF2B5EF4-FFF2-40B4-BE49-F238E27FC236}">
                <a16:creationId xmlns:a16="http://schemas.microsoft.com/office/drawing/2014/main" id="{C03034C6-FE12-FF16-496F-9B6C07C34300}"/>
              </a:ext>
            </a:extLst>
          </p:cNvPr>
          <p:cNvGraphicFramePr>
            <a:graphicFrameLocks noGrp="1"/>
          </p:cNvGraphicFramePr>
          <p:nvPr>
            <p:extLst>
              <p:ext uri="{D42A27DB-BD31-4B8C-83A1-F6EECF244321}">
                <p14:modId xmlns:p14="http://schemas.microsoft.com/office/powerpoint/2010/main" val="4173493981"/>
              </p:ext>
            </p:extLst>
          </p:nvPr>
        </p:nvGraphicFramePr>
        <p:xfrm>
          <a:off x="5607588" y="985467"/>
          <a:ext cx="6374797" cy="5547360"/>
        </p:xfrm>
        <a:graphic>
          <a:graphicData uri="http://schemas.openxmlformats.org/drawingml/2006/table">
            <a:tbl>
              <a:tblPr firstRow="1" bandRow="1">
                <a:tableStyleId>{5C22544A-7EE6-4342-B048-85BDC9FD1C3A}</a:tableStyleId>
              </a:tblPr>
              <a:tblGrid>
                <a:gridCol w="1535852">
                  <a:extLst>
                    <a:ext uri="{9D8B030D-6E8A-4147-A177-3AD203B41FA5}">
                      <a16:colId xmlns:a16="http://schemas.microsoft.com/office/drawing/2014/main" val="793940835"/>
                    </a:ext>
                  </a:extLst>
                </a:gridCol>
                <a:gridCol w="2235868">
                  <a:extLst>
                    <a:ext uri="{9D8B030D-6E8A-4147-A177-3AD203B41FA5}">
                      <a16:colId xmlns:a16="http://schemas.microsoft.com/office/drawing/2014/main" val="1192801463"/>
                    </a:ext>
                  </a:extLst>
                </a:gridCol>
                <a:gridCol w="2603077">
                  <a:extLst>
                    <a:ext uri="{9D8B030D-6E8A-4147-A177-3AD203B41FA5}">
                      <a16:colId xmlns:a16="http://schemas.microsoft.com/office/drawing/2014/main" val="2225462212"/>
                    </a:ext>
                  </a:extLst>
                </a:gridCol>
              </a:tblGrid>
              <a:tr h="370840">
                <a:tc>
                  <a:txBody>
                    <a:bodyPr/>
                    <a:lstStyle/>
                    <a:p>
                      <a:r>
                        <a:rPr lang="en-US" sz="1400">
                          <a:solidFill>
                            <a:schemeClr val="bg1"/>
                          </a:solidFill>
                        </a:rPr>
                        <a:t>Agenda Item</a:t>
                      </a:r>
                    </a:p>
                  </a:txBody>
                  <a:tcPr>
                    <a:solidFill>
                      <a:schemeClr val="tx1">
                        <a:lumMod val="90000"/>
                        <a:lumOff val="10000"/>
                      </a:schemeClr>
                    </a:solidFill>
                  </a:tcPr>
                </a:tc>
                <a:tc>
                  <a:txBody>
                    <a:bodyPr/>
                    <a:lstStyle/>
                    <a:p>
                      <a:r>
                        <a:rPr lang="en-US" sz="1400">
                          <a:solidFill>
                            <a:schemeClr val="bg1"/>
                          </a:solidFill>
                        </a:rPr>
                        <a:t>COP30/CMA7 (Nov 2025) and SB 64 (Jun 2026)</a:t>
                      </a:r>
                    </a:p>
                  </a:txBody>
                  <a:tcPr>
                    <a:solidFill>
                      <a:schemeClr val="tx1">
                        <a:lumMod val="90000"/>
                        <a:lumOff val="10000"/>
                      </a:schemeClr>
                    </a:solidFill>
                  </a:tcPr>
                </a:tc>
                <a:tc>
                  <a:txBody>
                    <a:bodyPr/>
                    <a:lstStyle/>
                    <a:p>
                      <a:r>
                        <a:rPr lang="en-US" sz="1400">
                          <a:solidFill>
                            <a:schemeClr val="bg1"/>
                          </a:solidFill>
                        </a:rPr>
                        <a:t>COP31/CMA8/SB65 </a:t>
                      </a:r>
                    </a:p>
                    <a:p>
                      <a:r>
                        <a:rPr lang="en-US" sz="1400">
                          <a:solidFill>
                            <a:schemeClr val="bg1"/>
                          </a:solidFill>
                        </a:rPr>
                        <a:t>(Nov 2026)</a:t>
                      </a:r>
                    </a:p>
                  </a:txBody>
                  <a:tcPr>
                    <a:solidFill>
                      <a:schemeClr val="tx1">
                        <a:lumMod val="90000"/>
                        <a:lumOff val="10000"/>
                      </a:schemeClr>
                    </a:solidFill>
                  </a:tcPr>
                </a:tc>
                <a:extLst>
                  <a:ext uri="{0D108BD9-81ED-4DB2-BD59-A6C34878D82A}">
                    <a16:rowId xmlns:a16="http://schemas.microsoft.com/office/drawing/2014/main" val="152725563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accent5">
                              <a:lumMod val="90000"/>
                              <a:lumOff val="10000"/>
                            </a:schemeClr>
                          </a:solidFill>
                        </a:rPr>
                        <a:t>TEC-CTCN Joint Annual Report (JAR)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chemeClr val="accent5">
                            <a:lumMod val="90000"/>
                            <a:lumOff val="10000"/>
                          </a:schemeClr>
                        </a:solidFill>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accent5">
                              <a:lumMod val="90000"/>
                              <a:lumOff val="10000"/>
                            </a:schemeClr>
                          </a:solidFill>
                        </a:rPr>
                        <a:t>SB64 recommended draft decisions on JAR 2025.</a:t>
                      </a:r>
                    </a:p>
                    <a:p>
                      <a:endParaRPr lang="en-US" sz="1400">
                        <a:solidFill>
                          <a:schemeClr val="accent5">
                            <a:lumMod val="90000"/>
                            <a:lumOff val="10000"/>
                          </a:schemeClr>
                        </a:solidFill>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accent5">
                              <a:lumMod val="90000"/>
                              <a:lumOff val="10000"/>
                            </a:schemeClr>
                          </a:solidFill>
                        </a:rPr>
                        <a:t>Adopt draft decisions on JAR 2025; consider JAR 2026, including reporting on the BTIP; adopt decisions on JAR 2026.</a:t>
                      </a:r>
                    </a:p>
                  </a:txBody>
                  <a:tcPr>
                    <a:solidFill>
                      <a:schemeClr val="bg1">
                        <a:lumMod val="95000"/>
                      </a:schemeClr>
                    </a:solidFill>
                  </a:tcPr>
                </a:tc>
                <a:extLst>
                  <a:ext uri="{0D108BD9-81ED-4DB2-BD59-A6C34878D82A}">
                    <a16:rowId xmlns:a16="http://schemas.microsoft.com/office/drawing/2014/main" val="27270577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accent5">
                              <a:lumMod val="90000"/>
                              <a:lumOff val="10000"/>
                            </a:schemeClr>
                          </a:solidFill>
                        </a:rPr>
                        <a:t>TM-Financial Mechanism Linkages</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accent5">
                              <a:lumMod val="90000"/>
                              <a:lumOff val="10000"/>
                            </a:schemeClr>
                          </a:solidFill>
                        </a:rPr>
                        <a:t>SB64 recommended draft decision.</a:t>
                      </a:r>
                    </a:p>
                    <a:p>
                      <a:endParaRPr lang="en-US" sz="1400">
                        <a:solidFill>
                          <a:schemeClr val="accent5">
                            <a:lumMod val="90000"/>
                            <a:lumOff val="10000"/>
                          </a:schemeClr>
                        </a:solidFill>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accent5">
                              <a:lumMod val="90000"/>
                              <a:lumOff val="10000"/>
                            </a:schemeClr>
                          </a:solidFill>
                        </a:rPr>
                        <a:t>Adopt draft decision.</a:t>
                      </a:r>
                    </a:p>
                    <a:p>
                      <a:endParaRPr lang="en-US" sz="1400">
                        <a:solidFill>
                          <a:schemeClr val="accent5">
                            <a:lumMod val="90000"/>
                            <a:lumOff val="10000"/>
                          </a:schemeClr>
                        </a:solidFill>
                      </a:endParaRPr>
                    </a:p>
                  </a:txBody>
                  <a:tcPr>
                    <a:solidFill>
                      <a:schemeClr val="bg1">
                        <a:lumMod val="95000"/>
                      </a:schemeClr>
                    </a:solidFill>
                  </a:tcPr>
                </a:tc>
                <a:extLst>
                  <a:ext uri="{0D108BD9-81ED-4DB2-BD59-A6C34878D82A}">
                    <a16:rowId xmlns:a16="http://schemas.microsoft.com/office/drawing/2014/main" val="31566205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accent5">
                              <a:lumMod val="90000"/>
                              <a:lumOff val="10000"/>
                            </a:schemeClr>
                          </a:solidFill>
                        </a:rPr>
                        <a:t>Host of the CTC</a:t>
                      </a:r>
                    </a:p>
                    <a:p>
                      <a:endParaRPr lang="en-US" sz="1400" b="1">
                        <a:solidFill>
                          <a:schemeClr val="accent5">
                            <a:lumMod val="90000"/>
                            <a:lumOff val="10000"/>
                          </a:schemeClr>
                        </a:solidFill>
                      </a:endParaRPr>
                    </a:p>
                  </a:txBody>
                  <a:tcPr>
                    <a:solidFill>
                      <a:schemeClr val="bg1">
                        <a:lumMod val="95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a:solidFill>
                            <a:schemeClr val="accent5">
                              <a:lumMod val="90000"/>
                              <a:lumOff val="10000"/>
                            </a:schemeClr>
                          </a:solidFill>
                        </a:rPr>
                        <a:t>COP30 launched host selection; SB64 recommended UNEP as host; prepared elements of draft MOU.</a:t>
                      </a:r>
                    </a:p>
                  </a:txBody>
                  <a:tcPr>
                    <a:solidFill>
                      <a:schemeClr val="bg1">
                        <a:lumMod val="95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a:solidFill>
                            <a:schemeClr val="accent5">
                              <a:lumMod val="90000"/>
                              <a:lumOff val="10000"/>
                            </a:schemeClr>
                          </a:solidFill>
                        </a:rPr>
                        <a:t>Adopt decisions on the CTC hosting, including a MOU between COP, CMA and UNEP.</a:t>
                      </a:r>
                    </a:p>
                    <a:p>
                      <a:endParaRPr lang="en-US" sz="1400">
                        <a:solidFill>
                          <a:schemeClr val="accent5">
                            <a:lumMod val="90000"/>
                            <a:lumOff val="10000"/>
                          </a:schemeClr>
                        </a:solidFill>
                      </a:endParaRPr>
                    </a:p>
                  </a:txBody>
                  <a:tcPr>
                    <a:solidFill>
                      <a:schemeClr val="bg1">
                        <a:lumMod val="95000"/>
                      </a:schemeClr>
                    </a:solidFill>
                  </a:tcPr>
                </a:tc>
                <a:extLst>
                  <a:ext uri="{0D108BD9-81ED-4DB2-BD59-A6C34878D82A}">
                    <a16:rowId xmlns:a16="http://schemas.microsoft.com/office/drawing/2014/main" val="14348765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accent5">
                              <a:lumMod val="90000"/>
                              <a:lumOff val="10000"/>
                            </a:schemeClr>
                          </a:solidFill>
                        </a:rPr>
                        <a:t>3</a:t>
                      </a:r>
                      <a:r>
                        <a:rPr lang="en-US" sz="1400" b="1" baseline="30000">
                          <a:solidFill>
                            <a:schemeClr val="accent5">
                              <a:lumMod val="90000"/>
                              <a:lumOff val="10000"/>
                            </a:schemeClr>
                          </a:solidFill>
                        </a:rPr>
                        <a:t>rd</a:t>
                      </a:r>
                      <a:r>
                        <a:rPr lang="en-US" sz="1400" b="1">
                          <a:solidFill>
                            <a:schemeClr val="accent5">
                              <a:lumMod val="90000"/>
                              <a:lumOff val="10000"/>
                            </a:schemeClr>
                          </a:solidFill>
                        </a:rPr>
                        <a:t> CTCN Review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chemeClr val="accent5">
                            <a:lumMod val="90000"/>
                            <a:lumOff val="10000"/>
                          </a:schemeClr>
                        </a:solidFill>
                      </a:endParaRPr>
                    </a:p>
                  </a:txBody>
                  <a:tcPr>
                    <a:solidFill>
                      <a:schemeClr val="bg1">
                        <a:lumMod val="95000"/>
                      </a:schemeClr>
                    </a:solidFill>
                  </a:tcPr>
                </a:tc>
                <a:tc>
                  <a:txBody>
                    <a:bodyPr/>
                    <a:lstStyle/>
                    <a:p>
                      <a:endParaRPr lang="en-US" sz="1400">
                        <a:solidFill>
                          <a:schemeClr val="accent5">
                            <a:lumMod val="90000"/>
                            <a:lumOff val="10000"/>
                          </a:schemeClr>
                        </a:solidFill>
                      </a:endParaRPr>
                    </a:p>
                  </a:txBody>
                  <a:tcPr>
                    <a:solidFill>
                      <a:schemeClr val="bg1">
                        <a:lumMod val="95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a:solidFill>
                            <a:schemeClr val="accent5">
                              <a:lumMod val="90000"/>
                              <a:lumOff val="10000"/>
                            </a:schemeClr>
                          </a:solidFill>
                        </a:rPr>
                        <a:t>Consider report on the review, adopt decision on the review.</a:t>
                      </a:r>
                    </a:p>
                  </a:txBody>
                  <a:tcPr>
                    <a:solidFill>
                      <a:schemeClr val="bg1">
                        <a:lumMod val="95000"/>
                      </a:schemeClr>
                    </a:solidFill>
                  </a:tcPr>
                </a:tc>
                <a:extLst>
                  <a:ext uri="{0D108BD9-81ED-4DB2-BD59-A6C34878D82A}">
                    <a16:rowId xmlns:a16="http://schemas.microsoft.com/office/drawing/2014/main" val="1053075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accent5">
                              <a:lumMod val="90000"/>
                              <a:lumOff val="10000"/>
                            </a:schemeClr>
                          </a:solidFill>
                        </a:rPr>
                        <a:t>2</a:t>
                      </a:r>
                      <a:r>
                        <a:rPr lang="en-US" sz="1400" b="1" baseline="30000">
                          <a:solidFill>
                            <a:schemeClr val="accent5">
                              <a:lumMod val="90000"/>
                              <a:lumOff val="10000"/>
                            </a:schemeClr>
                          </a:solidFill>
                        </a:rPr>
                        <a:t>nd</a:t>
                      </a:r>
                      <a:r>
                        <a:rPr lang="en-US" sz="1400" b="1">
                          <a:solidFill>
                            <a:schemeClr val="accent5">
                              <a:lumMod val="90000"/>
                              <a:lumOff val="10000"/>
                            </a:schemeClr>
                          </a:solidFill>
                        </a:rPr>
                        <a:t> PATM </a:t>
                      </a:r>
                    </a:p>
                  </a:txBody>
                  <a:tcPr>
                    <a:solidFill>
                      <a:schemeClr val="bg1">
                        <a:lumMod val="95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a:solidFill>
                            <a:schemeClr val="accent5">
                              <a:lumMod val="90000"/>
                              <a:lumOff val="10000"/>
                            </a:schemeClr>
                          </a:solidFill>
                        </a:rPr>
                        <a:t>SB64 initiated 2nd PATM. Interim report to be considered at SBI 66 (June 2027).</a:t>
                      </a:r>
                    </a:p>
                  </a:txBody>
                  <a:tcPr>
                    <a:solidFill>
                      <a:schemeClr val="bg1">
                        <a:lumMod val="95000"/>
                      </a:schemeClr>
                    </a:solidFill>
                  </a:tcPr>
                </a:tc>
                <a:tc>
                  <a:txBody>
                    <a:bodyPr/>
                    <a:lstStyle/>
                    <a:p>
                      <a:endParaRPr lang="en-US" sz="1400">
                        <a:solidFill>
                          <a:schemeClr val="accent5">
                            <a:lumMod val="90000"/>
                            <a:lumOff val="10000"/>
                          </a:schemeClr>
                        </a:solidFill>
                      </a:endParaRPr>
                    </a:p>
                  </a:txBody>
                  <a:tcPr>
                    <a:solidFill>
                      <a:schemeClr val="bg1">
                        <a:lumMod val="95000"/>
                      </a:schemeClr>
                    </a:solidFill>
                  </a:tcPr>
                </a:tc>
                <a:extLst>
                  <a:ext uri="{0D108BD9-81ED-4DB2-BD59-A6C34878D82A}">
                    <a16:rowId xmlns:a16="http://schemas.microsoft.com/office/drawing/2014/main" val="315065331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accent5">
                              <a:lumMod val="90000"/>
                              <a:lumOff val="10000"/>
                            </a:schemeClr>
                          </a:solidFill>
                        </a:rPr>
                        <a:t>PSP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chemeClr val="accent5">
                            <a:lumMod val="90000"/>
                            <a:lumOff val="1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chemeClr val="accent5">
                            <a:lumMod val="90000"/>
                            <a:lumOff val="10000"/>
                          </a:schemeClr>
                        </a:solidFill>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accent5">
                              <a:lumMod val="90000"/>
                              <a:lumOff val="10000"/>
                            </a:schemeClr>
                          </a:solidFill>
                        </a:rPr>
                        <a:t>SB64 deferred consideration to SB65.</a:t>
                      </a:r>
                    </a:p>
                    <a:p>
                      <a:endParaRPr lang="en-US" sz="1400">
                        <a:solidFill>
                          <a:schemeClr val="accent5">
                            <a:lumMod val="90000"/>
                            <a:lumOff val="10000"/>
                          </a:schemeClr>
                        </a:solidFill>
                      </a:endParaRPr>
                    </a:p>
                  </a:txBody>
                  <a:tcPr>
                    <a:solidFill>
                      <a:schemeClr val="bg1">
                        <a:lumMod val="95000"/>
                      </a:scheme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a:solidFill>
                            <a:schemeClr val="accent5">
                              <a:lumMod val="90000"/>
                              <a:lumOff val="10000"/>
                            </a:schemeClr>
                          </a:solidFill>
                        </a:rPr>
                        <a:t>Consider PSP evaluation report; adopt decision on the way forward.</a:t>
                      </a:r>
                    </a:p>
                  </a:txBody>
                  <a:tcPr>
                    <a:solidFill>
                      <a:schemeClr val="bg1">
                        <a:lumMod val="95000"/>
                      </a:schemeClr>
                    </a:solidFill>
                  </a:tcPr>
                </a:tc>
                <a:extLst>
                  <a:ext uri="{0D108BD9-81ED-4DB2-BD59-A6C34878D82A}">
                    <a16:rowId xmlns:a16="http://schemas.microsoft.com/office/drawing/2014/main" val="3073630876"/>
                  </a:ext>
                </a:extLst>
              </a:tr>
            </a:tbl>
          </a:graphicData>
        </a:graphic>
      </p:graphicFrame>
    </p:spTree>
    <p:extLst>
      <p:ext uri="{BB962C8B-B14F-4D97-AF65-F5344CB8AC3E}">
        <p14:creationId xmlns:p14="http://schemas.microsoft.com/office/powerpoint/2010/main" val="40515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481A2-47EC-0C38-F069-327F0A7D5057}"/>
            </a:ext>
          </a:extLst>
        </p:cNvPr>
        <p:cNvGrpSpPr/>
        <p:nvPr/>
      </p:nvGrpSpPr>
      <p:grpSpPr>
        <a:xfrm>
          <a:off x="0" y="0"/>
          <a:ext cx="0" cy="0"/>
          <a:chOff x="0" y="0"/>
          <a:chExt cx="0" cy="0"/>
        </a:xfrm>
      </p:grpSpPr>
      <p:sp>
        <p:nvSpPr>
          <p:cNvPr id="11" name="Title 2">
            <a:extLst>
              <a:ext uri="{FF2B5EF4-FFF2-40B4-BE49-F238E27FC236}">
                <a16:creationId xmlns:a16="http://schemas.microsoft.com/office/drawing/2014/main" id="{5AC8A507-01CC-E3ED-40C4-4DFCEA644D28}"/>
              </a:ext>
            </a:extLst>
          </p:cNvPr>
          <p:cNvSpPr>
            <a:spLocks noGrp="1"/>
          </p:cNvSpPr>
          <p:nvPr>
            <p:ph type="title"/>
          </p:nvPr>
        </p:nvSpPr>
        <p:spPr>
          <a:xfrm>
            <a:off x="695324" y="370914"/>
            <a:ext cx="10532657" cy="543486"/>
          </a:xfrm>
        </p:spPr>
        <p:txBody>
          <a:bodyPr/>
          <a:lstStyle/>
          <a:p>
            <a:pPr marL="12700">
              <a:lnSpc>
                <a:spcPct val="100000"/>
              </a:lnSpc>
              <a:spcBef>
                <a:spcPts val="100"/>
              </a:spcBef>
            </a:pPr>
            <a:r>
              <a:rPr lang="en-US" sz="2600" b="1" spc="-15">
                <a:latin typeface="+mj-lt"/>
                <a:cs typeface="Arial"/>
              </a:rPr>
              <a:t>Work of the UN Climate Change Secretariat on Technology</a:t>
            </a:r>
          </a:p>
        </p:txBody>
      </p:sp>
      <p:sp>
        <p:nvSpPr>
          <p:cNvPr id="4" name="Titolo 1">
            <a:extLst>
              <a:ext uri="{FF2B5EF4-FFF2-40B4-BE49-F238E27FC236}">
                <a16:creationId xmlns:a16="http://schemas.microsoft.com/office/drawing/2014/main" id="{FB0C6387-CEE3-E0D0-326E-4D570826E5CA}"/>
              </a:ext>
            </a:extLst>
          </p:cNvPr>
          <p:cNvSpPr txBox="1">
            <a:spLocks/>
          </p:cNvSpPr>
          <p:nvPr/>
        </p:nvSpPr>
        <p:spPr>
          <a:xfrm>
            <a:off x="722052" y="401368"/>
            <a:ext cx="10658474" cy="364263"/>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it-IT" b="1"/>
          </a:p>
        </p:txBody>
      </p:sp>
      <p:sp>
        <p:nvSpPr>
          <p:cNvPr id="3" name="Subtitle 2">
            <a:extLst>
              <a:ext uri="{FF2B5EF4-FFF2-40B4-BE49-F238E27FC236}">
                <a16:creationId xmlns:a16="http://schemas.microsoft.com/office/drawing/2014/main" id="{E7F6AC6E-EDD9-726C-F215-5B899D77D0AC}"/>
              </a:ext>
            </a:extLst>
          </p:cNvPr>
          <p:cNvSpPr>
            <a:spLocks noGrp="1"/>
          </p:cNvSpPr>
          <p:nvPr>
            <p:ph type="subTitle" idx="1"/>
          </p:nvPr>
        </p:nvSpPr>
        <p:spPr/>
        <p:txBody>
          <a:bodyPr/>
          <a:lstStyle/>
          <a:p>
            <a:endParaRPr lang="en-US"/>
          </a:p>
        </p:txBody>
      </p:sp>
      <p:sp>
        <p:nvSpPr>
          <p:cNvPr id="6" name="Rectangle 5">
            <a:extLst>
              <a:ext uri="{FF2B5EF4-FFF2-40B4-BE49-F238E27FC236}">
                <a16:creationId xmlns:a16="http://schemas.microsoft.com/office/drawing/2014/main" id="{07478DFC-BC27-B905-A483-375160A66908}"/>
              </a:ext>
            </a:extLst>
          </p:cNvPr>
          <p:cNvSpPr/>
          <p:nvPr/>
        </p:nvSpPr>
        <p:spPr>
          <a:xfrm>
            <a:off x="695324" y="1238596"/>
            <a:ext cx="2459959" cy="40456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a:p>
            <a:pPr algn="ctr"/>
            <a:r>
              <a:rPr lang="en-US" b="1"/>
              <a:t>Intergovernmental process support</a:t>
            </a:r>
          </a:p>
          <a:p>
            <a:pPr algn="ctr"/>
            <a:endParaRPr lang="en-US"/>
          </a:p>
          <a:p>
            <a:pPr algn="ctr"/>
            <a:endParaRPr lang="en-US"/>
          </a:p>
          <a:p>
            <a:pPr algn="ctr"/>
            <a:endParaRPr lang="en-US"/>
          </a:p>
          <a:p>
            <a:pPr algn="ctr"/>
            <a:endParaRPr lang="en-US">
              <a:solidFill>
                <a:schemeClr val="accent6">
                  <a:lumMod val="60000"/>
                  <a:lumOff val="40000"/>
                </a:schemeClr>
              </a:solidFill>
            </a:endParaRPr>
          </a:p>
          <a:p>
            <a:pPr algn="ctr"/>
            <a:r>
              <a:rPr lang="en-US" sz="1600">
                <a:solidFill>
                  <a:schemeClr val="accent6">
                    <a:lumMod val="60000"/>
                    <a:lumOff val="40000"/>
                  </a:schemeClr>
                </a:solidFill>
              </a:rPr>
              <a:t>Negotiations, pre- and post-session documents, submissions, synthesis, reviews</a:t>
            </a:r>
          </a:p>
          <a:p>
            <a:pPr algn="ctr"/>
            <a:endParaRPr lang="en-US"/>
          </a:p>
        </p:txBody>
      </p:sp>
      <p:sp>
        <p:nvSpPr>
          <p:cNvPr id="8" name="Rectangle 7">
            <a:extLst>
              <a:ext uri="{FF2B5EF4-FFF2-40B4-BE49-F238E27FC236}">
                <a16:creationId xmlns:a16="http://schemas.microsoft.com/office/drawing/2014/main" id="{91B1CC06-E957-0315-BEA7-05AEF52B14F8}"/>
              </a:ext>
            </a:extLst>
          </p:cNvPr>
          <p:cNvSpPr/>
          <p:nvPr/>
        </p:nvSpPr>
        <p:spPr>
          <a:xfrm>
            <a:off x="3405737" y="1238595"/>
            <a:ext cx="2459959" cy="40456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t>Technology Mechanism </a:t>
            </a:r>
          </a:p>
          <a:p>
            <a:pPr algn="ctr"/>
            <a:r>
              <a:rPr lang="en-US" b="1"/>
              <a:t>support</a:t>
            </a:r>
          </a:p>
          <a:p>
            <a:pPr algn="ctr"/>
            <a:endParaRPr lang="en-US"/>
          </a:p>
          <a:p>
            <a:pPr algn="ctr"/>
            <a:endParaRPr lang="en-US"/>
          </a:p>
          <a:p>
            <a:pPr algn="ctr"/>
            <a:endParaRPr lang="en-US"/>
          </a:p>
          <a:p>
            <a:pPr algn="ctr"/>
            <a:r>
              <a:rPr lang="en-US" sz="1600">
                <a:solidFill>
                  <a:schemeClr val="accent6">
                    <a:lumMod val="60000"/>
                    <a:lumOff val="40000"/>
                  </a:schemeClr>
                </a:solidFill>
              </a:rPr>
              <a:t>TEC, collaboration with CTCN and partners, </a:t>
            </a:r>
            <a:br>
              <a:rPr lang="en-US" sz="1600">
                <a:solidFill>
                  <a:schemeClr val="accent6">
                    <a:lumMod val="60000"/>
                    <a:lumOff val="40000"/>
                  </a:schemeClr>
                </a:solidFill>
              </a:rPr>
            </a:br>
            <a:r>
              <a:rPr lang="en-US" sz="1600">
                <a:solidFill>
                  <a:schemeClr val="accent6">
                    <a:lumMod val="60000"/>
                    <a:lumOff val="40000"/>
                  </a:schemeClr>
                </a:solidFill>
              </a:rPr>
              <a:t>TM Initiative on AI</a:t>
            </a:r>
          </a:p>
        </p:txBody>
      </p:sp>
      <p:sp>
        <p:nvSpPr>
          <p:cNvPr id="9" name="Rectangle 8">
            <a:extLst>
              <a:ext uri="{FF2B5EF4-FFF2-40B4-BE49-F238E27FC236}">
                <a16:creationId xmlns:a16="http://schemas.microsoft.com/office/drawing/2014/main" id="{CA783905-F701-71BC-A933-440B5EEB564E}"/>
              </a:ext>
            </a:extLst>
          </p:cNvPr>
          <p:cNvSpPr/>
          <p:nvPr/>
        </p:nvSpPr>
        <p:spPr>
          <a:xfrm>
            <a:off x="6145029" y="1232806"/>
            <a:ext cx="2459959" cy="40456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a:p>
          <a:p>
            <a:pPr algn="ctr"/>
            <a:endParaRPr lang="en-US" b="1"/>
          </a:p>
          <a:p>
            <a:pPr algn="ctr"/>
            <a:r>
              <a:rPr lang="en-US" b="1"/>
              <a:t>Technology-related planning/reporting tools and data</a:t>
            </a:r>
          </a:p>
          <a:p>
            <a:pPr algn="ctr"/>
            <a:endParaRPr lang="en-US"/>
          </a:p>
          <a:p>
            <a:pPr algn="ctr"/>
            <a:endParaRPr lang="en-US"/>
          </a:p>
          <a:p>
            <a:pPr algn="ctr"/>
            <a:endParaRPr lang="en-US"/>
          </a:p>
          <a:p>
            <a:pPr algn="ctr"/>
            <a:r>
              <a:rPr lang="en-US" sz="1600">
                <a:solidFill>
                  <a:schemeClr val="accent6">
                    <a:lumMod val="60000"/>
                    <a:lumOff val="40000"/>
                  </a:schemeClr>
                </a:solidFill>
              </a:rPr>
              <a:t>TNA/TAP repository, synthesis reports on NDCs and BTRs</a:t>
            </a:r>
          </a:p>
          <a:p>
            <a:pPr algn="ctr"/>
            <a:endParaRPr lang="en-US"/>
          </a:p>
        </p:txBody>
      </p:sp>
      <p:sp>
        <p:nvSpPr>
          <p:cNvPr id="16" name="Rectangle 15">
            <a:extLst>
              <a:ext uri="{FF2B5EF4-FFF2-40B4-BE49-F238E27FC236}">
                <a16:creationId xmlns:a16="http://schemas.microsoft.com/office/drawing/2014/main" id="{772D3E19-4B8B-CE1B-EFFE-9A11D352FBB6}"/>
              </a:ext>
            </a:extLst>
          </p:cNvPr>
          <p:cNvSpPr/>
          <p:nvPr/>
        </p:nvSpPr>
        <p:spPr>
          <a:xfrm>
            <a:off x="8920567" y="1221229"/>
            <a:ext cx="2459959" cy="19924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t>Knowledge management</a:t>
            </a:r>
          </a:p>
          <a:p>
            <a:pPr algn="ctr"/>
            <a:endParaRPr lang="en-US" b="1"/>
          </a:p>
          <a:p>
            <a:pPr algn="ctr"/>
            <a:r>
              <a:rPr lang="en-US" sz="1600">
                <a:solidFill>
                  <a:schemeClr val="accent6">
                    <a:lumMod val="60000"/>
                    <a:lumOff val="40000"/>
                  </a:schemeClr>
                </a:solidFill>
              </a:rPr>
              <a:t>TT:CLEAR</a:t>
            </a:r>
          </a:p>
        </p:txBody>
      </p:sp>
      <p:sp>
        <p:nvSpPr>
          <p:cNvPr id="10" name="Rectangle 9">
            <a:extLst>
              <a:ext uri="{FF2B5EF4-FFF2-40B4-BE49-F238E27FC236}">
                <a16:creationId xmlns:a16="http://schemas.microsoft.com/office/drawing/2014/main" id="{F7FAA0B0-B928-1426-E29C-E0C5DA493FA0}"/>
              </a:ext>
            </a:extLst>
          </p:cNvPr>
          <p:cNvSpPr/>
          <p:nvPr/>
        </p:nvSpPr>
        <p:spPr>
          <a:xfrm>
            <a:off x="8929168" y="3429000"/>
            <a:ext cx="2451358" cy="1849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Cross-cutting</a:t>
            </a:r>
          </a:p>
          <a:p>
            <a:pPr algn="ctr"/>
            <a:endParaRPr lang="en-US" b="1"/>
          </a:p>
          <a:p>
            <a:pPr algn="ctr"/>
            <a:r>
              <a:rPr lang="en-US" sz="1600">
                <a:solidFill>
                  <a:schemeClr val="accent6">
                    <a:lumMod val="60000"/>
                    <a:lumOff val="40000"/>
                  </a:schemeClr>
                </a:solidFill>
              </a:rPr>
              <a:t>Engagement in other UN processes, communications and outreach etc.</a:t>
            </a:r>
          </a:p>
        </p:txBody>
      </p:sp>
      <p:sp>
        <p:nvSpPr>
          <p:cNvPr id="5" name="TextBox 4">
            <a:extLst>
              <a:ext uri="{FF2B5EF4-FFF2-40B4-BE49-F238E27FC236}">
                <a16:creationId xmlns:a16="http://schemas.microsoft.com/office/drawing/2014/main" id="{30AF0787-41FD-B45B-9500-48C4024814CE}"/>
              </a:ext>
            </a:extLst>
          </p:cNvPr>
          <p:cNvSpPr txBox="1"/>
          <p:nvPr/>
        </p:nvSpPr>
        <p:spPr>
          <a:xfrm>
            <a:off x="695324" y="5327681"/>
            <a:ext cx="2459959" cy="584775"/>
          </a:xfrm>
          <a:prstGeom prst="rect">
            <a:avLst/>
          </a:prstGeom>
          <a:noFill/>
        </p:spPr>
        <p:txBody>
          <a:bodyPr wrap="square">
            <a:spAutoFit/>
          </a:bodyPr>
          <a:lstStyle/>
          <a:p>
            <a:r>
              <a:rPr lang="en-US" sz="1600" b="1"/>
              <a:t>https://</a:t>
            </a:r>
            <a:r>
              <a:rPr lang="en-US" sz="1600" b="1" err="1"/>
              <a:t>unfccc.int</a:t>
            </a:r>
            <a:r>
              <a:rPr lang="en-US" sz="1600" b="1"/>
              <a:t>/</a:t>
            </a:r>
            <a:r>
              <a:rPr lang="en-US" sz="1600" b="1" err="1"/>
              <a:t>ttclear</a:t>
            </a:r>
            <a:r>
              <a:rPr lang="en-US" sz="1600" b="1"/>
              <a:t>/negotiations</a:t>
            </a:r>
          </a:p>
        </p:txBody>
      </p:sp>
      <p:sp>
        <p:nvSpPr>
          <p:cNvPr id="12" name="TextBox 11">
            <a:extLst>
              <a:ext uri="{FF2B5EF4-FFF2-40B4-BE49-F238E27FC236}">
                <a16:creationId xmlns:a16="http://schemas.microsoft.com/office/drawing/2014/main" id="{4C750922-B9E9-F60F-37D5-F58F4434611A}"/>
              </a:ext>
            </a:extLst>
          </p:cNvPr>
          <p:cNvSpPr txBox="1"/>
          <p:nvPr/>
        </p:nvSpPr>
        <p:spPr>
          <a:xfrm>
            <a:off x="3405737" y="5327681"/>
            <a:ext cx="2459959" cy="584775"/>
          </a:xfrm>
          <a:prstGeom prst="rect">
            <a:avLst/>
          </a:prstGeom>
          <a:noFill/>
        </p:spPr>
        <p:txBody>
          <a:bodyPr wrap="square">
            <a:spAutoFit/>
          </a:bodyPr>
          <a:lstStyle/>
          <a:p>
            <a:r>
              <a:rPr lang="en-US" sz="1600" b="1"/>
              <a:t>https://</a:t>
            </a:r>
            <a:r>
              <a:rPr lang="en-US" sz="1600" b="1" err="1"/>
              <a:t>unfccc.int</a:t>
            </a:r>
            <a:r>
              <a:rPr lang="en-US" sz="1600" b="1"/>
              <a:t>/</a:t>
            </a:r>
            <a:r>
              <a:rPr lang="en-US" sz="1600" b="1" err="1"/>
              <a:t>ttclear</a:t>
            </a:r>
            <a:r>
              <a:rPr lang="en-US" sz="1600" b="1"/>
              <a:t>/tec</a:t>
            </a:r>
          </a:p>
        </p:txBody>
      </p:sp>
      <p:sp>
        <p:nvSpPr>
          <p:cNvPr id="18" name="TextBox 17">
            <a:extLst>
              <a:ext uri="{FF2B5EF4-FFF2-40B4-BE49-F238E27FC236}">
                <a16:creationId xmlns:a16="http://schemas.microsoft.com/office/drawing/2014/main" id="{E0D110DF-2847-AC20-3D15-E1EF52500AFF}"/>
              </a:ext>
            </a:extLst>
          </p:cNvPr>
          <p:cNvSpPr txBox="1"/>
          <p:nvPr/>
        </p:nvSpPr>
        <p:spPr>
          <a:xfrm>
            <a:off x="6145028" y="5288969"/>
            <a:ext cx="2459959" cy="584775"/>
          </a:xfrm>
          <a:prstGeom prst="rect">
            <a:avLst/>
          </a:prstGeom>
          <a:noFill/>
        </p:spPr>
        <p:txBody>
          <a:bodyPr wrap="square">
            <a:spAutoFit/>
          </a:bodyPr>
          <a:lstStyle/>
          <a:p>
            <a:r>
              <a:rPr lang="en-US" sz="1600" b="1"/>
              <a:t>https://</a:t>
            </a:r>
            <a:r>
              <a:rPr lang="en-US" sz="1600" b="1" err="1"/>
              <a:t>unfccc.int</a:t>
            </a:r>
            <a:r>
              <a:rPr lang="en-US" sz="1600" b="1"/>
              <a:t>/</a:t>
            </a:r>
            <a:r>
              <a:rPr lang="en-US" sz="1600" b="1" err="1"/>
              <a:t>ttclear</a:t>
            </a:r>
            <a:r>
              <a:rPr lang="en-US" sz="1600" b="1"/>
              <a:t>/</a:t>
            </a:r>
            <a:r>
              <a:rPr lang="en-US" sz="1600" b="1" err="1"/>
              <a:t>tna</a:t>
            </a:r>
            <a:endParaRPr lang="en-US" sz="1600" b="1"/>
          </a:p>
        </p:txBody>
      </p:sp>
    </p:spTree>
    <p:extLst>
      <p:ext uri="{BB962C8B-B14F-4D97-AF65-F5344CB8AC3E}">
        <p14:creationId xmlns:p14="http://schemas.microsoft.com/office/powerpoint/2010/main" val="1405942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B2963-0C54-AA2F-E5B6-35241D17022A}"/>
              </a:ext>
            </a:extLst>
          </p:cNvPr>
          <p:cNvSpPr>
            <a:spLocks noGrp="1"/>
          </p:cNvSpPr>
          <p:nvPr>
            <p:ph type="ctrTitle"/>
          </p:nvPr>
        </p:nvSpPr>
        <p:spPr>
          <a:xfrm>
            <a:off x="437417" y="4083232"/>
            <a:ext cx="10801349" cy="923608"/>
          </a:xfrm>
        </p:spPr>
        <p:txBody>
          <a:bodyPr lIns="91440" tIns="45720" rIns="91440" bIns="45720" anchor="ctr"/>
          <a:lstStyle/>
          <a:p>
            <a:r>
              <a:rPr lang="en-US" sz="4000">
                <a:latin typeface="+mj-lt"/>
                <a:ea typeface="Red Hat Display" panose="020103030402010D0303" pitchFamily="2" charset="0"/>
                <a:cs typeface="Red Hat Display" panose="020103030402010D0303" pitchFamily="2" charset="0"/>
              </a:rPr>
              <a:t>https://</a:t>
            </a:r>
            <a:r>
              <a:rPr lang="en-US">
                <a:latin typeface="+mj-lt"/>
                <a:ea typeface="Red Hat Display" panose="020103030402010D0303" pitchFamily="2" charset="0"/>
                <a:cs typeface="Red Hat Display" panose="020103030402010D0303" pitchFamily="2" charset="0"/>
              </a:rPr>
              <a:t>unfccc</a:t>
            </a:r>
            <a:r>
              <a:rPr lang="en-US" sz="4000">
                <a:latin typeface="+mj-lt"/>
                <a:ea typeface="Red Hat Display" panose="020103030402010D0303" pitchFamily="2" charset="0"/>
                <a:cs typeface="Red Hat Display" panose="020103030402010D0303" pitchFamily="2" charset="0"/>
              </a:rPr>
              <a:t>.</a:t>
            </a:r>
            <a:r>
              <a:rPr lang="en-US" sz="3600">
                <a:latin typeface="+mj-lt"/>
                <a:ea typeface="Red Hat Display" panose="020103030402010D0303" pitchFamily="2" charset="0"/>
                <a:cs typeface="Red Hat Display" panose="020103030402010D0303" pitchFamily="2" charset="0"/>
              </a:rPr>
              <a:t>int</a:t>
            </a:r>
            <a:r>
              <a:rPr lang="en-US" sz="4000">
                <a:latin typeface="+mj-lt"/>
                <a:ea typeface="Red Hat Display" panose="020103030402010D0303" pitchFamily="2" charset="0"/>
                <a:cs typeface="Red Hat Display" panose="020103030402010D0303" pitchFamily="2" charset="0"/>
              </a:rPr>
              <a:t>/ttclear</a:t>
            </a:r>
          </a:p>
        </p:txBody>
      </p:sp>
      <p:sp>
        <p:nvSpPr>
          <p:cNvPr id="4" name="Sottotitolo 4">
            <a:extLst>
              <a:ext uri="{FF2B5EF4-FFF2-40B4-BE49-F238E27FC236}">
                <a16:creationId xmlns:a16="http://schemas.microsoft.com/office/drawing/2014/main" id="{50415F43-3CBC-F635-0CFA-2D0F548C4AFC}"/>
              </a:ext>
            </a:extLst>
          </p:cNvPr>
          <p:cNvSpPr txBox="1">
            <a:spLocks/>
          </p:cNvSpPr>
          <p:nvPr/>
        </p:nvSpPr>
        <p:spPr>
          <a:xfrm>
            <a:off x="5840752" y="5875846"/>
            <a:ext cx="6117996" cy="64008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en-US" sz="1800" b="1">
                <a:latin typeface="Red Hat Display" panose="02010303040201060303"/>
              </a:rPr>
              <a:t>Pauline Namutebi</a:t>
            </a:r>
          </a:p>
          <a:p>
            <a:pPr>
              <a:spcBef>
                <a:spcPts val="0"/>
              </a:spcBef>
            </a:pPr>
            <a:r>
              <a:rPr lang="en-US" sz="1800">
                <a:latin typeface="Red Hat Display" panose="02010303040201060303"/>
              </a:rPr>
              <a:t>Associate </a:t>
            </a:r>
            <a:r>
              <a:rPr lang="en-US" sz="1800" err="1">
                <a:latin typeface="Red Hat Display" panose="02010303040201060303"/>
              </a:rPr>
              <a:t>Programme</a:t>
            </a:r>
            <a:r>
              <a:rPr lang="en-US" sz="1800">
                <a:latin typeface="Red Hat Display" panose="02010303040201060303"/>
              </a:rPr>
              <a:t> Officer, Technology Sub-Division, UNFCCC</a:t>
            </a:r>
            <a:endParaRPr lang="it-IT" sz="1800">
              <a:latin typeface="Red Hat Display" panose="02010303040201060303"/>
            </a:endParaRPr>
          </a:p>
        </p:txBody>
      </p:sp>
      <p:pic>
        <p:nvPicPr>
          <p:cNvPr id="3" name="Picture 2">
            <a:extLst>
              <a:ext uri="{FF2B5EF4-FFF2-40B4-BE49-F238E27FC236}">
                <a16:creationId xmlns:a16="http://schemas.microsoft.com/office/drawing/2014/main" id="{492D617C-3EF0-96B4-FB5C-8A7080619CF1}"/>
              </a:ext>
            </a:extLst>
          </p:cNvPr>
          <p:cNvPicPr>
            <a:picLocks noChangeAspect="1"/>
          </p:cNvPicPr>
          <p:nvPr/>
        </p:nvPicPr>
        <p:blipFill>
          <a:blip r:embed="rId3"/>
          <a:srcRect r="699" b="714"/>
          <a:stretch>
            <a:fillRect/>
          </a:stretch>
        </p:blipFill>
        <p:spPr>
          <a:xfrm>
            <a:off x="4972050" y="1615953"/>
            <a:ext cx="2297189" cy="2233450"/>
          </a:xfrm>
          <a:prstGeom prst="rect">
            <a:avLst/>
          </a:prstGeom>
        </p:spPr>
      </p:pic>
    </p:spTree>
    <p:extLst>
      <p:ext uri="{BB962C8B-B14F-4D97-AF65-F5344CB8AC3E}">
        <p14:creationId xmlns:p14="http://schemas.microsoft.com/office/powerpoint/2010/main" val="563202313"/>
      </p:ext>
    </p:extLst>
  </p:cSld>
  <p:clrMapOvr>
    <a:masterClrMapping/>
  </p:clrMapOvr>
</p:sld>
</file>

<file path=ppt/theme/theme1.xml><?xml version="1.0" encoding="utf-8"?>
<a:theme xmlns:a="http://schemas.openxmlformats.org/drawingml/2006/main" name="Tema di Office">
  <a:themeElements>
    <a:clrScheme name="UCC">
      <a:dk1>
        <a:srgbClr val="062449"/>
      </a:dk1>
      <a:lt1>
        <a:srgbClr val="FFFFFF"/>
      </a:lt1>
      <a:dk2>
        <a:srgbClr val="5C90C8"/>
      </a:dk2>
      <a:lt2>
        <a:srgbClr val="F6F0DF"/>
      </a:lt2>
      <a:accent1>
        <a:srgbClr val="062449"/>
      </a:accent1>
      <a:accent2>
        <a:srgbClr val="EF3218"/>
      </a:accent2>
      <a:accent3>
        <a:srgbClr val="F6F0DF"/>
      </a:accent3>
      <a:accent4>
        <a:srgbClr val="FFFFFF"/>
      </a:accent4>
      <a:accent5>
        <a:srgbClr val="062449"/>
      </a:accent5>
      <a:accent6>
        <a:srgbClr val="5C90C8"/>
      </a:accent6>
      <a:hlink>
        <a:srgbClr val="EF3218"/>
      </a:hlink>
      <a:folHlink>
        <a:srgbClr val="F6F0D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17585F5D9C7146B3277823FAAB9339" ma:contentTypeVersion="21" ma:contentTypeDescription="Create a new document." ma:contentTypeScope="" ma:versionID="f29379355656784378d2492e370c82b1">
  <xsd:schema xmlns:xsd="http://www.w3.org/2001/XMLSchema" xmlns:xs="http://www.w3.org/2001/XMLSchema" xmlns:p="http://schemas.microsoft.com/office/2006/metadata/properties" xmlns:ns2="b9c4cca1-f36b-4c6e-8154-5ae0e0c28d91" xmlns:ns3="bab4e740-857a-4caa-9171-2eb539425c67" targetNamespace="http://schemas.microsoft.com/office/2006/metadata/properties" ma:root="true" ma:fieldsID="22313582e650e2ff9cd414f1bcc7563e" ns2:_="" ns3:_="">
    <xsd:import namespace="b9c4cca1-f36b-4c6e-8154-5ae0e0c28d91"/>
    <xsd:import namespace="bab4e740-857a-4caa-9171-2eb539425c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Access" minOccurs="0"/>
                <xsd:element ref="ns2:MediaServiceBillingMetadata" minOccurs="0"/>
                <xsd:element ref="ns2:lcf76f155ced4ddcb4097134ff3c332f" minOccurs="0"/>
                <xsd:element ref="ns3:TaxCatchAll" minOccurs="0"/>
                <xsd:element ref="ns2:MediaServiceOCR" minOccurs="0"/>
                <xsd:element ref="ns2:MediaServiceLocation" minOccurs="0"/>
                <xsd:element ref="ns2:Tag" minOccurs="0"/>
                <xsd:element ref="ns2:Startdate" minOccurs="0"/>
                <xsd:element ref="ns2:Enddate" minOccurs="0"/>
                <xsd:element ref="ns2:Inf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c4cca1-f36b-4c6e-8154-5ae0e0c28d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Access" ma:index="16" nillable="true" ma:displayName="Access" ma:format="Dropdown" ma:internalName="Access">
      <xsd:simpleType>
        <xsd:restriction base="dms:Choice">
          <xsd:enumeration value="Shared externally"/>
          <xsd:enumeration value="Shared to UNFCCC"/>
          <xsd:enumeration value="Custom access"/>
        </xsd:restrictio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d8c265a-5436-43a7-80c1-713d2827ffd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Tag" ma:index="23" nillable="true" ma:displayName="Tag" ma:format="Dropdown" ma:internalName="Tag">
      <xsd:simpleType>
        <xsd:restriction base="dms:Choice">
          <xsd:enumeration value="MoU"/>
          <xsd:enumeration value="Donor Agreement"/>
          <xsd:enumeration value="Small scale funding agreement"/>
          <xsd:enumeration value="Contribution agreement"/>
          <xsd:enumeration value="LoA"/>
        </xsd:restriction>
      </xsd:simpleType>
    </xsd:element>
    <xsd:element name="Startdate" ma:index="24" nillable="true" ma:displayName="Start date" ma:format="DateOnly" ma:internalName="Startdate">
      <xsd:simpleType>
        <xsd:restriction base="dms:DateTime"/>
      </xsd:simpleType>
    </xsd:element>
    <xsd:element name="Enddate" ma:index="25" nillable="true" ma:displayName="End date" ma:format="DateOnly" ma:internalName="Enddate">
      <xsd:simpleType>
        <xsd:restriction base="dms:DateTime"/>
      </xsd:simpleType>
    </xsd:element>
    <xsd:element name="Info" ma:index="26" nillable="true" ma:displayName="Info" ma:format="Dropdown" ma:internalName="Info">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ab4e740-857a-4caa-9171-2eb539425c67"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82eb784-adac-4268-8cf9-aeaab2fab2fa}" ma:internalName="TaxCatchAll" ma:showField="CatchAllData" ma:web="bab4e740-857a-4caa-9171-2eb539425c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ct:contentTypeSchema xmlns:ct="http://schemas.microsoft.com/office/2006/metadata/contentType" xmlns:ma="http://schemas.microsoft.com/office/2006/metadata/properties/metaAttributes" ct:_="" ma:_="" ma:contentTypeName="Document" ma:contentTypeID="0x01010002F6AC88A4A98A4583877E795B583186" ma:contentTypeVersion="16" ma:contentTypeDescription="Create a new document." ma:contentTypeScope="" ma:versionID="af4497c520288061dbb545c5dccc96f2">
  <xsd:schema xmlns:xsd="http://www.w3.org/2001/XMLSchema" xmlns:xs="http://www.w3.org/2001/XMLSchema" xmlns:p="http://schemas.microsoft.com/office/2006/metadata/properties" xmlns:ns2="48bba4d1-6239-4317-af40-f4be253099f4" xmlns:ns3="618bf4cd-df42-445c-9405-64996b5c722d" targetNamespace="http://schemas.microsoft.com/office/2006/metadata/properties" ma:root="true" ma:fieldsID="3ed12b88e61bb8103538e4be941b001f" ns2:_="" ns3:_="">
    <xsd:import namespace="48bba4d1-6239-4317-af40-f4be253099f4"/>
    <xsd:import namespace="618bf4cd-df42-445c-9405-64996b5c722d"/>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bba4d1-6239-4317-af40-f4be253099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8bf4cd-df42-445c-9405-64996b5c722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86352ac-c29d-4267-9b7e-24dfbff2ef1a}" ma:internalName="TaxCatchAll" ma:showField="CatchAllData" ma:web="618bf4cd-df42-445c-9405-64996b5c722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8bba4d1-6239-4317-af40-f4be253099f4">
      <Terms xmlns="http://schemas.microsoft.com/office/infopath/2007/PartnerControls"/>
    </lcf76f155ced4ddcb4097134ff3c332f>
    <TaxCatchAll xmlns="618bf4cd-df42-445c-9405-64996b5c722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6359A5-BE26-4B62-B504-43F02CEA58F8}">
  <ds:schemaRefs>
    <ds:schemaRef ds:uri="b9c4cca1-f36b-4c6e-8154-5ae0e0c28d91"/>
    <ds:schemaRef ds:uri="bab4e740-857a-4caa-9171-2eb539425c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A4CE347-DDA8-479B-8F28-7C96539C88FB}"/>
</file>

<file path=customXml/itemProps3.xml><?xml version="1.0" encoding="utf-8"?>
<ds:datastoreItem xmlns:ds="http://schemas.openxmlformats.org/officeDocument/2006/customXml" ds:itemID="{C87B92F6-3FA6-4949-B248-7B7A10476BC6}">
  <ds:schemaRefs>
    <ds:schemaRef ds:uri="b9c4cca1-f36b-4c6e-8154-5ae0e0c28d91"/>
    <ds:schemaRef ds:uri="bab4e740-857a-4caa-9171-2eb539425c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104A92CE-7CF1-4CC8-8330-A2C6C796AE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Tema di Office</vt:lpstr>
      <vt:lpstr>PowerPoint Presentation</vt:lpstr>
      <vt:lpstr>Technology under the United Nations Framework Convention on Climate Change</vt:lpstr>
      <vt:lpstr>Milestones on climate technology under the UNFCCC</vt:lpstr>
      <vt:lpstr>Technology under the Paris Agreement</vt:lpstr>
      <vt:lpstr>Milestones on climate technology under the UNFCCC </vt:lpstr>
      <vt:lpstr>Belém Technology Implementation Programme</vt:lpstr>
      <vt:lpstr>Technology in the UNFCCC intergovernmental process: 2025 and 2026 </vt:lpstr>
      <vt:lpstr>Work of the UN Climate Change Secretariat on Technology</vt:lpstr>
      <vt:lpstr>https://unfccc.int/ttclear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 NDE Forum 2026</dc:title>
  <dc:creator>Moritz Weigel</dc:creator>
  <cp:revision>88</cp:revision>
  <dcterms:created xsi:type="dcterms:W3CDTF">2024-08-22T13:47:37Z</dcterms:created>
  <dcterms:modified xsi:type="dcterms:W3CDTF">2026-09-02T13:07:38Z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0x01010002F6AC88A4A98A4583877E795B583186</vt:lpwstr>
  </property>
  <property fmtid="{D5CDD505-2E9C-101B-9397-08002B2CF9AE}" pid="3" name="MediaServiceImageTags">
    <vt:lpwstr/>
  </property>
</Properties>
</file>