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14"/>
  </p:notesMasterIdLst>
  <p:sldIdLst>
    <p:sldId id="305" r:id="rId6"/>
    <p:sldId id="327" r:id="rId7"/>
    <p:sldId id="320" r:id="rId8"/>
    <p:sldId id="321" r:id="rId9"/>
    <p:sldId id="326" r:id="rId10"/>
    <p:sldId id="299" r:id="rId11"/>
    <p:sldId id="323" r:id="rId12"/>
    <p:sldId id="316" r:id="rId13"/>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FD23713-572B-C7CA-8358-97656D09B1B0}" name="Sousan Torabiparizi" initials="ST" userId="S::storabiparizi@unfccc.int::edc006e0-9f7e-42cf-8405-c0d94e8f2746" providerId="AD"/>
  <p188:author id="{9056C93D-2274-B9A2-3311-CFD6AFF63383}" name="Bhava Dhungana" initials="BD" userId="S::BDhungana@unfccc.int::767a5b03-525d-48a5-a74e-b7d74df6c70a" providerId="AD"/>
  <p188:author id="{AFAEEC55-834D-873A-33AE-7F77C78186FA}" name="Pauline Namutebi" initials="PN" userId="S::pnamutebi@unfccc.int::0a4b1259-aa60-4c8a-b2ad-17930416d9cb" providerId="AD"/>
  <p188:author id="{CE89CE68-B68C-542F-1793-056EF48AA9AA}" name="Taeyoon Kim" initials="TK" userId="S::tKim@unfccc.int::02558bde-a4e6-4a34-9440-52f824824cbb" providerId="AD"/>
  <p188:author id="{EBCF3BCC-4531-1CFC-6563-24AAE2D79163}" name="Sousan Torabiparizi" initials="" userId="S::sTorabiparizi@unfccc.int::edc006e0-9f7e-42cf-8405-c0d94e8f2746" providerId="AD"/>
  <p188:author id="{C6B4BDE5-CB91-3AFF-41F1-48C1AC6D0DCC}" name="Moritz Weigel" initials="MW" userId="S::mweigel@unfccc.int::e9507e6f-5c94-4ee3-8cad-7434f46ce5ca" providerId="AD"/>
  <p188:author id="{C97369F4-8105-35F4-FA19-96C59A8F113A}" name="Maia Tskhvaradze" initials="MT" userId="S::mTskhvaradze@unfccc.int::4519bc14-63a2-425c-88fa-8fbe9c6ff88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BBD3"/>
    <a:srgbClr val="A5A5A5"/>
    <a:srgbClr val="8AADCF"/>
    <a:srgbClr val="77A1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21F2FE-AC5D-FA74-7DE6-D895CDDD86BE}" v="953" dt="2026-09-02T08:07:58.0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2998" autoAdjust="0"/>
  </p:normalViewPr>
  <p:slideViewPr>
    <p:cSldViewPr snapToGrid="0">
      <p:cViewPr varScale="1">
        <p:scale>
          <a:sx n="59" d="100"/>
          <a:sy n="59" d="100"/>
        </p:scale>
        <p:origin x="25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14" Type="http://schemas.openxmlformats.org/officeDocument/2006/relationships/notesMaster" Target="notesMasters/notesMaster1.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ia Tskhvaradze" userId="4519bc14-63a2-425c-88fa-8fbe9c6ff880" providerId="ADAL" clId="{96969681-947E-4BB8-966A-EABCF9D1B33C}"/>
    <pc:docChg chg="undo custSel modSld">
      <pc:chgData name="Maia Tskhvaradze" userId="4519bc14-63a2-425c-88fa-8fbe9c6ff880" providerId="ADAL" clId="{96969681-947E-4BB8-966A-EABCF9D1B33C}" dt="2026-08-28T12:08:49.734" v="10" actId="20577"/>
      <pc:docMkLst>
        <pc:docMk/>
      </pc:docMkLst>
      <pc:sldChg chg="modSp mod">
        <pc:chgData name="Maia Tskhvaradze" userId="4519bc14-63a2-425c-88fa-8fbe9c6ff880" providerId="ADAL" clId="{96969681-947E-4BB8-966A-EABCF9D1B33C}" dt="2026-08-28T12:08:49.734" v="10" actId="20577"/>
        <pc:sldMkLst>
          <pc:docMk/>
          <pc:sldMk cId="2183890239" sldId="320"/>
        </pc:sldMkLst>
        <pc:spChg chg="mod">
          <ac:chgData name="Maia Tskhvaradze" userId="4519bc14-63a2-425c-88fa-8fbe9c6ff880" providerId="ADAL" clId="{96969681-947E-4BB8-966A-EABCF9D1B33C}" dt="2026-08-28T12:08:49.734" v="10" actId="20577"/>
          <ac:spMkLst>
            <pc:docMk/>
            <pc:sldMk cId="2183890239" sldId="320"/>
            <ac:spMk id="13" creationId="{ABBCB42D-C08C-8BCA-2DDE-02C5F0060861}"/>
          </ac:spMkLst>
        </pc:spChg>
        <pc:spChg chg="mod">
          <ac:chgData name="Maia Tskhvaradze" userId="4519bc14-63a2-425c-88fa-8fbe9c6ff880" providerId="ADAL" clId="{96969681-947E-4BB8-966A-EABCF9D1B33C}" dt="2026-08-28T12:08:31.535" v="3" actId="1076"/>
          <ac:spMkLst>
            <pc:docMk/>
            <pc:sldMk cId="2183890239" sldId="320"/>
            <ac:spMk id="16" creationId="{65A2070C-EBA1-6786-ECA3-D15436AC7E89}"/>
          </ac:spMkLst>
        </pc:spChg>
      </pc:sldChg>
    </pc:docChg>
  </pc:docChgLst>
  <pc:docChgLst>
    <pc:chgData name="Pauline Namutebi" userId="0a4b1259-aa60-4c8a-b2ad-17930416d9cb" providerId="ADAL" clId="{9E116024-0B33-4AE4-896F-52136ABE39CA}"/>
    <pc:docChg chg="custSel modSld">
      <pc:chgData name="Pauline Namutebi" userId="0a4b1259-aa60-4c8a-b2ad-17930416d9cb" providerId="ADAL" clId="{9E116024-0B33-4AE4-896F-52136ABE39CA}" dt="2026-09-01T08:37:03.676" v="98" actId="20577"/>
      <pc:docMkLst>
        <pc:docMk/>
      </pc:docMkLst>
      <pc:sldChg chg="modNotesTx">
        <pc:chgData name="Pauline Namutebi" userId="0a4b1259-aa60-4c8a-b2ad-17930416d9cb" providerId="ADAL" clId="{9E116024-0B33-4AE4-896F-52136ABE39CA}" dt="2026-09-01T08:31:04.872" v="5" actId="20577"/>
        <pc:sldMkLst>
          <pc:docMk/>
          <pc:sldMk cId="2183890239" sldId="320"/>
        </pc:sldMkLst>
      </pc:sldChg>
      <pc:sldChg chg="modNotesTx">
        <pc:chgData name="Pauline Namutebi" userId="0a4b1259-aa60-4c8a-b2ad-17930416d9cb" providerId="ADAL" clId="{9E116024-0B33-4AE4-896F-52136ABE39CA}" dt="2026-09-01T08:37:03.676" v="98" actId="20577"/>
        <pc:sldMkLst>
          <pc:docMk/>
          <pc:sldMk cId="2864077629" sldId="326"/>
        </pc:sldMkLst>
      </pc:sldChg>
    </pc:docChg>
  </pc:docChgLst>
  <pc:docChgLst>
    <pc:chgData name="Moritz Weigel" userId="e9507e6f-5c94-4ee3-8cad-7434f46ce5ca" providerId="ADAL" clId="{07A8AD98-0777-489C-8EA5-74E8EFC9369B}"/>
    <pc:docChg chg="custSel modSld">
      <pc:chgData name="Moritz Weigel" userId="e9507e6f-5c94-4ee3-8cad-7434f46ce5ca" providerId="ADAL" clId="{07A8AD98-0777-489C-8EA5-74E8EFC9369B}" dt="2026-09-02T12:50:24.135" v="1261" actId="20577"/>
      <pc:docMkLst>
        <pc:docMk/>
      </pc:docMkLst>
      <pc:sldChg chg="modNotesTx">
        <pc:chgData name="Moritz Weigel" userId="e9507e6f-5c94-4ee3-8cad-7434f46ce5ca" providerId="ADAL" clId="{07A8AD98-0777-489C-8EA5-74E8EFC9369B}" dt="2026-09-02T12:33:03.371" v="196" actId="20577"/>
        <pc:sldMkLst>
          <pc:docMk/>
          <pc:sldMk cId="4081947407" sldId="305"/>
        </pc:sldMkLst>
      </pc:sldChg>
      <pc:sldChg chg="modNotesTx">
        <pc:chgData name="Moritz Weigel" userId="e9507e6f-5c94-4ee3-8cad-7434f46ce5ca" providerId="ADAL" clId="{07A8AD98-0777-489C-8EA5-74E8EFC9369B}" dt="2026-09-02T12:50:24.135" v="1261" actId="20577"/>
        <pc:sldMkLst>
          <pc:docMk/>
          <pc:sldMk cId="1467501231" sldId="316"/>
        </pc:sldMkLst>
      </pc:sldChg>
      <pc:sldChg chg="modSp mod modNotesTx">
        <pc:chgData name="Moritz Weigel" userId="e9507e6f-5c94-4ee3-8cad-7434f46ce5ca" providerId="ADAL" clId="{07A8AD98-0777-489C-8EA5-74E8EFC9369B}" dt="2026-09-02T12:37:49.717" v="487" actId="20577"/>
        <pc:sldMkLst>
          <pc:docMk/>
          <pc:sldMk cId="2183890239" sldId="320"/>
        </pc:sldMkLst>
        <pc:spChg chg="mod">
          <ac:chgData name="Moritz Weigel" userId="e9507e6f-5c94-4ee3-8cad-7434f46ce5ca" providerId="ADAL" clId="{07A8AD98-0777-489C-8EA5-74E8EFC9369B}" dt="2026-09-02T12:37:49.717" v="487" actId="20577"/>
          <ac:spMkLst>
            <pc:docMk/>
            <pc:sldMk cId="2183890239" sldId="320"/>
            <ac:spMk id="13" creationId="{ABBCB42D-C08C-8BCA-2DDE-02C5F0060861}"/>
          </ac:spMkLst>
        </pc:spChg>
      </pc:sldChg>
      <pc:sldChg chg="modNotesTx">
        <pc:chgData name="Moritz Weigel" userId="e9507e6f-5c94-4ee3-8cad-7434f46ce5ca" providerId="ADAL" clId="{07A8AD98-0777-489C-8EA5-74E8EFC9369B}" dt="2026-09-02T12:40:04.207" v="626" actId="20577"/>
        <pc:sldMkLst>
          <pc:docMk/>
          <pc:sldMk cId="3575140980" sldId="321"/>
        </pc:sldMkLst>
      </pc:sldChg>
      <pc:sldChg chg="modNotesTx">
        <pc:chgData name="Moritz Weigel" userId="e9507e6f-5c94-4ee3-8cad-7434f46ce5ca" providerId="ADAL" clId="{07A8AD98-0777-489C-8EA5-74E8EFC9369B}" dt="2026-09-02T12:47:27.782" v="1223" actId="20577"/>
        <pc:sldMkLst>
          <pc:docMk/>
          <pc:sldMk cId="2864077629" sldId="326"/>
        </pc:sldMkLst>
      </pc:sldChg>
      <pc:sldChg chg="modNotesTx">
        <pc:chgData name="Moritz Weigel" userId="e9507e6f-5c94-4ee3-8cad-7434f46ce5ca" providerId="ADAL" clId="{07A8AD98-0777-489C-8EA5-74E8EFC9369B}" dt="2026-09-02T12:36:25.154" v="349" actId="20577"/>
        <pc:sldMkLst>
          <pc:docMk/>
          <pc:sldMk cId="870249208" sldId="327"/>
        </pc:sldMkLst>
      </pc:sldChg>
    </pc:docChg>
  </pc:docChgLst>
  <pc:docChgLst>
    <pc:chgData name="Moritz Weigel" userId="S::mweigel@unfccc.int::e9507e6f-5c94-4ee3-8cad-7434f46ce5ca" providerId="AD" clId="Web-{1921F2FE-AC5D-FA74-7DE6-D895CDDD86BE}"/>
    <pc:docChg chg="modSld">
      <pc:chgData name="Moritz Weigel" userId="S::mweigel@unfccc.int::e9507e6f-5c94-4ee3-8cad-7434f46ce5ca" providerId="AD" clId="Web-{1921F2FE-AC5D-FA74-7DE6-D895CDDD86BE}" dt="2026-09-02T08:07:58.057" v="492" actId="20577"/>
      <pc:docMkLst>
        <pc:docMk/>
      </pc:docMkLst>
      <pc:sldChg chg="addSp delSp modSp">
        <pc:chgData name="Moritz Weigel" userId="S::mweigel@unfccc.int::e9507e6f-5c94-4ee3-8cad-7434f46ce5ca" providerId="AD" clId="Web-{1921F2FE-AC5D-FA74-7DE6-D895CDDD86BE}" dt="2026-09-02T08:05:13.395" v="449" actId="20577"/>
        <pc:sldMkLst>
          <pc:docMk/>
          <pc:sldMk cId="3395856644" sldId="299"/>
        </pc:sldMkLst>
        <pc:spChg chg="add del">
          <ac:chgData name="Moritz Weigel" userId="S::mweigel@unfccc.int::e9507e6f-5c94-4ee3-8cad-7434f46ce5ca" providerId="AD" clId="Web-{1921F2FE-AC5D-FA74-7DE6-D895CDDD86BE}" dt="2026-09-02T07:52:31.631" v="149"/>
          <ac:spMkLst>
            <pc:docMk/>
            <pc:sldMk cId="3395856644" sldId="299"/>
            <ac:spMk id="4" creationId="{A3496CEC-7B91-9A35-C324-D736DB24DDD1}"/>
          </ac:spMkLst>
        </pc:spChg>
        <pc:spChg chg="mod">
          <ac:chgData name="Moritz Weigel" userId="S::mweigel@unfccc.int::e9507e6f-5c94-4ee3-8cad-7434f46ce5ca" providerId="AD" clId="Web-{1921F2FE-AC5D-FA74-7DE6-D895CDDD86BE}" dt="2026-09-02T08:01:02.011" v="319" actId="20577"/>
          <ac:spMkLst>
            <pc:docMk/>
            <pc:sldMk cId="3395856644" sldId="299"/>
            <ac:spMk id="5" creationId="{312673CA-19C2-AEE8-9458-9F7CE4CD6E6D}"/>
          </ac:spMkLst>
        </pc:spChg>
        <pc:spChg chg="mod">
          <ac:chgData name="Moritz Weigel" userId="S::mweigel@unfccc.int::e9507e6f-5c94-4ee3-8cad-7434f46ce5ca" providerId="AD" clId="Web-{1921F2FE-AC5D-FA74-7DE6-D895CDDD86BE}" dt="2026-09-02T07:52:29.162" v="148" actId="1076"/>
          <ac:spMkLst>
            <pc:docMk/>
            <pc:sldMk cId="3395856644" sldId="299"/>
            <ac:spMk id="11" creationId="{BCDBCC00-E135-B0F1-EBDB-1594C37151D6}"/>
          </ac:spMkLst>
        </pc:spChg>
        <pc:spChg chg="mod">
          <ac:chgData name="Moritz Weigel" userId="S::mweigel@unfccc.int::e9507e6f-5c94-4ee3-8cad-7434f46ce5ca" providerId="AD" clId="Web-{1921F2FE-AC5D-FA74-7DE6-D895CDDD86BE}" dt="2026-09-02T08:05:13.395" v="449" actId="20577"/>
          <ac:spMkLst>
            <pc:docMk/>
            <pc:sldMk cId="3395856644" sldId="299"/>
            <ac:spMk id="21" creationId="{BD891EA0-3ADA-A60D-4F0C-62964FB0B2C4}"/>
          </ac:spMkLst>
        </pc:spChg>
      </pc:sldChg>
      <pc:sldChg chg="modSp">
        <pc:chgData name="Moritz Weigel" userId="S::mweigel@unfccc.int::e9507e6f-5c94-4ee3-8cad-7434f46ce5ca" providerId="AD" clId="Web-{1921F2FE-AC5D-FA74-7DE6-D895CDDD86BE}" dt="2026-09-02T08:07:58.057" v="492" actId="20577"/>
        <pc:sldMkLst>
          <pc:docMk/>
          <pc:sldMk cId="1467501231" sldId="316"/>
        </pc:sldMkLst>
        <pc:spChg chg="mod">
          <ac:chgData name="Moritz Weigel" userId="S::mweigel@unfccc.int::e9507e6f-5c94-4ee3-8cad-7434f46ce5ca" providerId="AD" clId="Web-{1921F2FE-AC5D-FA74-7DE6-D895CDDD86BE}" dt="2026-09-02T08:07:58.057" v="492" actId="20577"/>
          <ac:spMkLst>
            <pc:docMk/>
            <pc:sldMk cId="1467501231" sldId="316"/>
            <ac:spMk id="5" creationId="{1845084D-A246-22E4-B0A3-A11BE60EBEB0}"/>
          </ac:spMkLst>
        </pc:spChg>
      </pc:sldChg>
      <pc:sldChg chg="modSp">
        <pc:chgData name="Moritz Weigel" userId="S::mweigel@unfccc.int::e9507e6f-5c94-4ee3-8cad-7434f46ce5ca" providerId="AD" clId="Web-{1921F2FE-AC5D-FA74-7DE6-D895CDDD86BE}" dt="2026-09-02T07:50:17.922" v="139" actId="1076"/>
        <pc:sldMkLst>
          <pc:docMk/>
          <pc:sldMk cId="2183890239" sldId="320"/>
        </pc:sldMkLst>
        <pc:spChg chg="mod">
          <ac:chgData name="Moritz Weigel" userId="S::mweigel@unfccc.int::e9507e6f-5c94-4ee3-8cad-7434f46ce5ca" providerId="AD" clId="Web-{1921F2FE-AC5D-FA74-7DE6-D895CDDD86BE}" dt="2026-09-02T07:50:11.594" v="137" actId="1076"/>
          <ac:spMkLst>
            <pc:docMk/>
            <pc:sldMk cId="2183890239" sldId="320"/>
            <ac:spMk id="2" creationId="{D71BCB9D-89D1-E54D-EC91-C6BD98E1E912}"/>
          </ac:spMkLst>
        </pc:spChg>
        <pc:spChg chg="mod">
          <ac:chgData name="Moritz Weigel" userId="S::mweigel@unfccc.int::e9507e6f-5c94-4ee3-8cad-7434f46ce5ca" providerId="AD" clId="Web-{1921F2FE-AC5D-FA74-7DE6-D895CDDD86BE}" dt="2026-09-02T07:50:17.922" v="139" actId="1076"/>
          <ac:spMkLst>
            <pc:docMk/>
            <pc:sldMk cId="2183890239" sldId="320"/>
            <ac:spMk id="3" creationId="{FDB965A5-ED34-8ECD-02BE-71E439442A80}"/>
          </ac:spMkLst>
        </pc:spChg>
        <pc:spChg chg="mod">
          <ac:chgData name="Moritz Weigel" userId="S::mweigel@unfccc.int::e9507e6f-5c94-4ee3-8cad-7434f46ce5ca" providerId="AD" clId="Web-{1921F2FE-AC5D-FA74-7DE6-D895CDDD86BE}" dt="2026-09-02T07:50:14.875" v="138" actId="1076"/>
          <ac:spMkLst>
            <pc:docMk/>
            <pc:sldMk cId="2183890239" sldId="320"/>
            <ac:spMk id="7" creationId="{D1A7B3AD-3065-26CD-4236-BCF8BC81E042}"/>
          </ac:spMkLst>
        </pc:spChg>
        <pc:spChg chg="mod">
          <ac:chgData name="Moritz Weigel" userId="S::mweigel@unfccc.int::e9507e6f-5c94-4ee3-8cad-7434f46ce5ca" providerId="AD" clId="Web-{1921F2FE-AC5D-FA74-7DE6-D895CDDD86BE}" dt="2026-09-02T07:48:48.544" v="61" actId="20577"/>
          <ac:spMkLst>
            <pc:docMk/>
            <pc:sldMk cId="2183890239" sldId="320"/>
            <ac:spMk id="13" creationId="{ABBCB42D-C08C-8BCA-2DDE-02C5F0060861}"/>
          </ac:spMkLst>
        </pc:spChg>
        <pc:spChg chg="mod">
          <ac:chgData name="Moritz Weigel" userId="S::mweigel@unfccc.int::e9507e6f-5c94-4ee3-8cad-7434f46ce5ca" providerId="AD" clId="Web-{1921F2FE-AC5D-FA74-7DE6-D895CDDD86BE}" dt="2026-09-02T07:48:28.371" v="40" actId="20577"/>
          <ac:spMkLst>
            <pc:docMk/>
            <pc:sldMk cId="2183890239" sldId="320"/>
            <ac:spMk id="16" creationId="{65A2070C-EBA1-6786-ECA3-D15436AC7E89}"/>
          </ac:spMkLst>
        </pc:spChg>
      </pc:sldChg>
      <pc:sldChg chg="modSp">
        <pc:chgData name="Moritz Weigel" userId="S::mweigel@unfccc.int::e9507e6f-5c94-4ee3-8cad-7434f46ce5ca" providerId="AD" clId="Web-{1921F2FE-AC5D-FA74-7DE6-D895CDDD86BE}" dt="2026-09-02T08:05:52.693" v="457" actId="20577"/>
        <pc:sldMkLst>
          <pc:docMk/>
          <pc:sldMk cId="2269815371" sldId="323"/>
        </pc:sldMkLst>
        <pc:spChg chg="mod">
          <ac:chgData name="Moritz Weigel" userId="S::mweigel@unfccc.int::e9507e6f-5c94-4ee3-8cad-7434f46ce5ca" providerId="AD" clId="Web-{1921F2FE-AC5D-FA74-7DE6-D895CDDD86BE}" dt="2026-09-02T08:05:52.693" v="457" actId="20577"/>
          <ac:spMkLst>
            <pc:docMk/>
            <pc:sldMk cId="2269815371" sldId="323"/>
            <ac:spMk id="15" creationId="{E954FC9A-C7FE-2DE2-28D4-2667BCA8167A}"/>
          </ac:spMkLst>
        </pc:spChg>
      </pc:sldChg>
      <pc:sldChg chg="modSp">
        <pc:chgData name="Moritz Weigel" userId="S::mweigel@unfccc.int::e9507e6f-5c94-4ee3-8cad-7434f46ce5ca" providerId="AD" clId="Web-{1921F2FE-AC5D-FA74-7DE6-D895CDDD86BE}" dt="2026-09-02T07:52:06.270" v="146" actId="20577"/>
        <pc:sldMkLst>
          <pc:docMk/>
          <pc:sldMk cId="2864077629" sldId="326"/>
        </pc:sldMkLst>
        <pc:spChg chg="mod">
          <ac:chgData name="Moritz Weigel" userId="S::mweigel@unfccc.int::e9507e6f-5c94-4ee3-8cad-7434f46ce5ca" providerId="AD" clId="Web-{1921F2FE-AC5D-FA74-7DE6-D895CDDD86BE}" dt="2026-09-02T07:52:06.270" v="146" actId="20577"/>
          <ac:spMkLst>
            <pc:docMk/>
            <pc:sldMk cId="2864077629" sldId="326"/>
            <ac:spMk id="6" creationId="{EECF16C5-AEA4-F7F3-3989-E64D8BF33DC2}"/>
          </ac:spMkLst>
        </pc:spChg>
        <pc:picChg chg="mod">
          <ac:chgData name="Moritz Weigel" userId="S::mweigel@unfccc.int::e9507e6f-5c94-4ee3-8cad-7434f46ce5ca" providerId="AD" clId="Web-{1921F2FE-AC5D-FA74-7DE6-D895CDDD86BE}" dt="2026-09-02T07:51:02.455" v="142" actId="1076"/>
          <ac:picMkLst>
            <pc:docMk/>
            <pc:sldMk cId="2864077629" sldId="326"/>
            <ac:picMk id="2" creationId="{9A96230C-AAF6-3E46-00D4-977911D3F76A}"/>
          </ac:picMkLst>
        </pc:picChg>
        <pc:picChg chg="mod">
          <ac:chgData name="Moritz Weigel" userId="S::mweigel@unfccc.int::e9507e6f-5c94-4ee3-8cad-7434f46ce5ca" providerId="AD" clId="Web-{1921F2FE-AC5D-FA74-7DE6-D895CDDD86BE}" dt="2026-09-02T07:50:58.392" v="141" actId="1076"/>
          <ac:picMkLst>
            <pc:docMk/>
            <pc:sldMk cId="2864077629" sldId="326"/>
            <ac:picMk id="1027" creationId="{018E84B3-35FE-0815-F75C-6042063D1968}"/>
          </ac:picMkLst>
        </pc:picChg>
      </pc:sldChg>
      <pc:sldChg chg="delSp modSp">
        <pc:chgData name="Moritz Weigel" userId="S::mweigel@unfccc.int::e9507e6f-5c94-4ee3-8cad-7434f46ce5ca" providerId="AD" clId="Web-{1921F2FE-AC5D-FA74-7DE6-D895CDDD86BE}" dt="2026-09-02T07:45:13.130" v="4"/>
        <pc:sldMkLst>
          <pc:docMk/>
          <pc:sldMk cId="870249208" sldId="327"/>
        </pc:sldMkLst>
        <pc:spChg chg="mod">
          <ac:chgData name="Moritz Weigel" userId="S::mweigel@unfccc.int::e9507e6f-5c94-4ee3-8cad-7434f46ce5ca" providerId="AD" clId="Web-{1921F2FE-AC5D-FA74-7DE6-D895CDDD86BE}" dt="2026-09-02T07:45:01.129" v="1" actId="20577"/>
          <ac:spMkLst>
            <pc:docMk/>
            <pc:sldMk cId="870249208" sldId="327"/>
            <ac:spMk id="110" creationId="{272A6F96-CD5F-C854-1BEA-9BFF8112BC34}"/>
          </ac:spMkLst>
        </pc:spChg>
        <pc:spChg chg="del mod">
          <ac:chgData name="Moritz Weigel" userId="S::mweigel@unfccc.int::e9507e6f-5c94-4ee3-8cad-7434f46ce5ca" providerId="AD" clId="Web-{1921F2FE-AC5D-FA74-7DE6-D895CDDD86BE}" dt="2026-09-02T07:45:13.130" v="4"/>
          <ac:spMkLst>
            <pc:docMk/>
            <pc:sldMk cId="870249208" sldId="327"/>
            <ac:spMk id="112" creationId="{99A61A69-0980-D6A4-5B3B-DB299CBAEC28}"/>
          </ac:spMkLst>
        </pc:spChg>
      </pc:sldChg>
    </pc:docChg>
  </pc:docChgLst>
  <pc:docChgLst>
    <pc:chgData name="Pauline Namutebi" userId="S::pnamutebi@unfccc.int::0a4b1259-aa60-4c8a-b2ad-17930416d9cb" providerId="AD" clId="Web-{22D48CAE-4954-E7E7-B7CF-B73F9475AF0B}"/>
    <pc:docChg chg="mod">
      <pc:chgData name="Pauline Namutebi" userId="S::pnamutebi@unfccc.int::0a4b1259-aa60-4c8a-b2ad-17930416d9cb" providerId="AD" clId="Web-{22D48CAE-4954-E7E7-B7CF-B73F9475AF0B}" dt="2026-08-31T12:25:35.787" v="0"/>
      <pc:docMkLst>
        <pc:docMk/>
      </pc:docMkLst>
    </pc:docChg>
  </pc:docChgLst>
  <pc:docChgLst>
    <pc:chgData name="Pauline Namutebi" userId="S::pnamutebi@unfccc.int::0a4b1259-aa60-4c8a-b2ad-17930416d9cb" providerId="AD" clId="Web-{A0EE8AF8-6ABA-DE9C-E0C9-33657496E11E}"/>
    <pc:docChg chg="modSld">
      <pc:chgData name="Pauline Namutebi" userId="S::pnamutebi@unfccc.int::0a4b1259-aa60-4c8a-b2ad-17930416d9cb" providerId="AD" clId="Web-{A0EE8AF8-6ABA-DE9C-E0C9-33657496E11E}" dt="2026-09-02T13:56:55.292" v="3"/>
      <pc:docMkLst>
        <pc:docMk/>
      </pc:docMkLst>
      <pc:sldChg chg="modNotes">
        <pc:chgData name="Pauline Namutebi" userId="S::pnamutebi@unfccc.int::0a4b1259-aa60-4c8a-b2ad-17930416d9cb" providerId="AD" clId="Web-{A0EE8AF8-6ABA-DE9C-E0C9-33657496E11E}" dt="2026-09-02T13:56:55.292" v="3"/>
        <pc:sldMkLst>
          <pc:docMk/>
          <pc:sldMk cId="2183890239" sldId="320"/>
        </pc:sldMkLst>
      </pc:sldChg>
    </pc:docChg>
  </pc:docChgLst>
  <pc:docChgLst>
    <pc:chgData name="Bhava Dhungana" userId="767a5b03-525d-48a5-a74e-b7d74df6c70a" providerId="ADAL" clId="{F317FA4C-69A0-432F-ADB5-3A1FA50F3DBB}"/>
    <pc:docChg chg="custSel modSld">
      <pc:chgData name="Bhava Dhungana" userId="767a5b03-525d-48a5-a74e-b7d74df6c70a" providerId="ADAL" clId="{F317FA4C-69A0-432F-ADB5-3A1FA50F3DBB}" dt="2026-08-31T09:54:45.744" v="18" actId="5793"/>
      <pc:docMkLst>
        <pc:docMk/>
      </pc:docMkLst>
      <pc:sldChg chg="modSp mod">
        <pc:chgData name="Bhava Dhungana" userId="767a5b03-525d-48a5-a74e-b7d74df6c70a" providerId="ADAL" clId="{F317FA4C-69A0-432F-ADB5-3A1FA50F3DBB}" dt="2026-08-31T09:54:02.782" v="1" actId="20577"/>
        <pc:sldMkLst>
          <pc:docMk/>
          <pc:sldMk cId="3395856644" sldId="299"/>
        </pc:sldMkLst>
        <pc:spChg chg="mod">
          <ac:chgData name="Bhava Dhungana" userId="767a5b03-525d-48a5-a74e-b7d74df6c70a" providerId="ADAL" clId="{F317FA4C-69A0-432F-ADB5-3A1FA50F3DBB}" dt="2026-08-31T09:54:02.782" v="1" actId="20577"/>
          <ac:spMkLst>
            <pc:docMk/>
            <pc:sldMk cId="3395856644" sldId="299"/>
            <ac:spMk id="5" creationId="{312673CA-19C2-AEE8-9458-9F7CE4CD6E6D}"/>
          </ac:spMkLst>
        </pc:spChg>
      </pc:sldChg>
      <pc:sldChg chg="modSp mod">
        <pc:chgData name="Bhava Dhungana" userId="767a5b03-525d-48a5-a74e-b7d74df6c70a" providerId="ADAL" clId="{F317FA4C-69A0-432F-ADB5-3A1FA50F3DBB}" dt="2026-08-31T09:54:45.744" v="18" actId="5793"/>
        <pc:sldMkLst>
          <pc:docMk/>
          <pc:sldMk cId="1467501231" sldId="316"/>
        </pc:sldMkLst>
        <pc:spChg chg="mod">
          <ac:chgData name="Bhava Dhungana" userId="767a5b03-525d-48a5-a74e-b7d74df6c70a" providerId="ADAL" clId="{F317FA4C-69A0-432F-ADB5-3A1FA50F3DBB}" dt="2026-08-31T09:54:45.744" v="18" actId="5793"/>
          <ac:spMkLst>
            <pc:docMk/>
            <pc:sldMk cId="1467501231" sldId="316"/>
            <ac:spMk id="6" creationId="{8E90D7EA-2292-548C-7A3A-DDD36D10668C}"/>
          </ac:spMkLst>
        </pc:spChg>
      </pc:sldChg>
    </pc:docChg>
  </pc:docChgLst>
  <pc:docChgLst>
    <pc:chgData name="Pauline Namutebi" userId="S::pnamutebi@unfccc.int::0a4b1259-aa60-4c8a-b2ad-17930416d9cb" providerId="AD" clId="Web-{F455C9D4-3BEF-5A31-DCF3-7A5CB242BB7D}"/>
    <pc:docChg chg="delSld modSld">
      <pc:chgData name="Pauline Namutebi" userId="S::pnamutebi@unfccc.int::0a4b1259-aa60-4c8a-b2ad-17930416d9cb" providerId="AD" clId="Web-{F455C9D4-3BEF-5A31-DCF3-7A5CB242BB7D}" dt="2026-09-01T08:29:45.830" v="2"/>
      <pc:docMkLst>
        <pc:docMk/>
      </pc:docMkLst>
      <pc:sldChg chg="modNotes">
        <pc:chgData name="Pauline Namutebi" userId="S::pnamutebi@unfccc.int::0a4b1259-aa60-4c8a-b2ad-17930416d9cb" providerId="AD" clId="Web-{F455C9D4-3BEF-5A31-DCF3-7A5CB242BB7D}" dt="2026-09-01T08:29:45.830" v="2"/>
        <pc:sldMkLst>
          <pc:docMk/>
          <pc:sldMk cId="2183890239" sldId="320"/>
        </pc:sldMkLst>
      </pc:sldChg>
      <pc:sldChg chg="del">
        <pc:chgData name="Pauline Namutebi" userId="S::pnamutebi@unfccc.int::0a4b1259-aa60-4c8a-b2ad-17930416d9cb" providerId="AD" clId="Web-{F455C9D4-3BEF-5A31-DCF3-7A5CB242BB7D}" dt="2026-09-01T08:13:16.561" v="0"/>
        <pc:sldMkLst>
          <pc:docMk/>
          <pc:sldMk cId="3050493264" sldId="32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20B383-3AF4-47AC-9DCF-11E49F3BC8E7}" type="doc">
      <dgm:prSet loTypeId="urn:microsoft.com/office/officeart/2005/8/layout/default" loCatId="list" qsTypeId="urn:microsoft.com/office/officeart/2005/8/quickstyle/simple1#1" qsCatId="simple" csTypeId="urn:microsoft.com/office/officeart/2005/8/colors/accent1_2#1" csCatId="accent1" phldr="1"/>
      <dgm:spPr/>
      <dgm:t>
        <a:bodyPr/>
        <a:lstStyle/>
        <a:p>
          <a:endParaRPr lang="en-US"/>
        </a:p>
      </dgm:t>
    </dgm:pt>
    <dgm:pt modelId="{634322FA-26A2-4767-BDB8-DE87090FBDBA}">
      <dgm:prSet phldrT="[Text]" custT="1"/>
      <dgm:spPr>
        <a:solidFill>
          <a:srgbClr val="062449">
            <a:hueOff val="0"/>
            <a:satOff val="0"/>
            <a:lumOff val="0"/>
            <a:alphaOff val="0"/>
          </a:srgbClr>
        </a:solidFill>
        <a:ln w="19050" cap="flat" cmpd="sng" algn="ctr">
          <a:solidFill>
            <a:srgbClr val="FFFFFF">
              <a:hueOff val="0"/>
              <a:satOff val="0"/>
              <a:lumOff val="0"/>
              <a:alphaOff val="0"/>
            </a:srgbClr>
          </a:solidFill>
          <a:prstDash val="solid"/>
          <a:miter lim="800000"/>
        </a:ln>
        <a:effectLst/>
      </dgm:spPr>
      <dgm:t>
        <a:bodyPr spcFirstLastPara="0" vert="horz" wrap="square" lIns="45720" tIns="45720" rIns="45720" bIns="45720" numCol="1" spcCol="1270" anchor="ctr" anchorCtr="0"/>
        <a:lstStyle/>
        <a:p>
          <a:pPr marL="0" lvl="0" indent="0" algn="ctr" defTabSz="533400">
            <a:lnSpc>
              <a:spcPct val="90000"/>
            </a:lnSpc>
            <a:spcBef>
              <a:spcPct val="0"/>
            </a:spcBef>
            <a:spcAft>
              <a:spcPct val="35000"/>
            </a:spcAft>
            <a:buNone/>
          </a:pPr>
          <a:r>
            <a:rPr lang="en-US" sz="1600" kern="1200">
              <a:solidFill>
                <a:srgbClr val="FFFFFF"/>
              </a:solidFill>
              <a:latin typeface="Lora" pitchFamily="2" charset="0"/>
              <a:ea typeface="+mn-ea"/>
              <a:cs typeface="+mn-cs"/>
            </a:rPr>
            <a:t>Workstream 1: </a:t>
          </a:r>
          <a:r>
            <a:rPr lang="en-GB" sz="1600" kern="1200">
              <a:solidFill>
                <a:srgbClr val="FFFFFF"/>
              </a:solidFill>
              <a:latin typeface="Lora" pitchFamily="2" charset="0"/>
              <a:ea typeface="+mn-ea"/>
              <a:cs typeface="+mn-cs"/>
            </a:rPr>
            <a:t>NSI, Collaborative RD&amp;D &amp; General-Purpose Technologies</a:t>
          </a:r>
          <a:endParaRPr lang="en-US" sz="1600" kern="1200">
            <a:solidFill>
              <a:srgbClr val="FFFFFF"/>
            </a:solidFill>
            <a:latin typeface="Lora" pitchFamily="2" charset="0"/>
            <a:ea typeface="+mn-ea"/>
            <a:cs typeface="+mn-cs"/>
          </a:endParaRPr>
        </a:p>
      </dgm:t>
    </dgm:pt>
    <dgm:pt modelId="{BC08F33A-DEAB-45D4-A059-983866505A1C}" type="parTrans" cxnId="{8E0CF087-9149-4061-8CDF-476B3D400F2B}">
      <dgm:prSet/>
      <dgm:spPr/>
      <dgm:t>
        <a:bodyPr/>
        <a:lstStyle/>
        <a:p>
          <a:endParaRPr lang="en-US">
            <a:latin typeface="Lora" pitchFamily="2" charset="0"/>
          </a:endParaRPr>
        </a:p>
      </dgm:t>
    </dgm:pt>
    <dgm:pt modelId="{FE2578A2-A5E3-4941-A1DF-F202CE325B24}" type="sibTrans" cxnId="{8E0CF087-9149-4061-8CDF-476B3D400F2B}">
      <dgm:prSet/>
      <dgm:spPr/>
      <dgm:t>
        <a:bodyPr/>
        <a:lstStyle/>
        <a:p>
          <a:endParaRPr lang="en-US">
            <a:latin typeface="Lora" pitchFamily="2" charset="0"/>
          </a:endParaRPr>
        </a:p>
      </dgm:t>
    </dgm:pt>
    <dgm:pt modelId="{B40A8897-75BE-405F-B2B8-0076AD1915EB}">
      <dgm:prSet phldrT="[Text]" custT="1"/>
      <dgm:spPr/>
      <dgm:t>
        <a:bodyPr/>
        <a:lstStyle/>
        <a:p>
          <a:r>
            <a:rPr lang="en-US" sz="1600">
              <a:latin typeface="Lora" pitchFamily="2" charset="0"/>
            </a:rPr>
            <a:t>Workstream 2: </a:t>
          </a:r>
          <a:r>
            <a:rPr lang="en-GB" sz="1600">
              <a:latin typeface="Lora" pitchFamily="2" charset="0"/>
            </a:rPr>
            <a:t>TNAs &amp; technology planning tools to support NDC implementation</a:t>
          </a:r>
          <a:endParaRPr lang="en-US" sz="1600">
            <a:latin typeface="Lora" pitchFamily="2" charset="0"/>
          </a:endParaRPr>
        </a:p>
      </dgm:t>
    </dgm:pt>
    <dgm:pt modelId="{F685F8D7-FC0A-4974-92E6-A45E6485BE81}" type="parTrans" cxnId="{7691695B-884B-42F4-ACC7-D6104EE062D6}">
      <dgm:prSet/>
      <dgm:spPr/>
      <dgm:t>
        <a:bodyPr/>
        <a:lstStyle/>
        <a:p>
          <a:endParaRPr lang="en-US">
            <a:latin typeface="Lora" pitchFamily="2" charset="0"/>
          </a:endParaRPr>
        </a:p>
      </dgm:t>
    </dgm:pt>
    <dgm:pt modelId="{DAFA06F6-B3D7-451E-95A3-D519425400B8}" type="sibTrans" cxnId="{7691695B-884B-42F4-ACC7-D6104EE062D6}">
      <dgm:prSet/>
      <dgm:spPr/>
      <dgm:t>
        <a:bodyPr/>
        <a:lstStyle/>
        <a:p>
          <a:endParaRPr lang="en-US">
            <a:latin typeface="Lora" pitchFamily="2" charset="0"/>
          </a:endParaRPr>
        </a:p>
      </dgm:t>
    </dgm:pt>
    <dgm:pt modelId="{45B6A4FC-3098-4BEF-BF0C-767776603291}">
      <dgm:prSet phldrT="[Text]" custT="1"/>
      <dgm:spPr/>
      <dgm:t>
        <a:bodyPr/>
        <a:lstStyle/>
        <a:p>
          <a:r>
            <a:rPr lang="en-US" sz="1600">
              <a:latin typeface="Lora" pitchFamily="2" charset="0"/>
            </a:rPr>
            <a:t>Workstream 3: </a:t>
          </a:r>
          <a:r>
            <a:rPr lang="en-GB" sz="1600">
              <a:latin typeface="Lora" pitchFamily="2" charset="0"/>
            </a:rPr>
            <a:t>Transformative &amp; innovative solutions</a:t>
          </a:r>
          <a:endParaRPr lang="en-US" sz="1600">
            <a:latin typeface="Lora" pitchFamily="2" charset="0"/>
          </a:endParaRPr>
        </a:p>
      </dgm:t>
    </dgm:pt>
    <dgm:pt modelId="{E0D31D3D-167E-49FD-9E6A-E0F0AD1CF9FE}" type="parTrans" cxnId="{EEEE7C26-8B06-4C47-B6CC-B4EC6D53C66E}">
      <dgm:prSet/>
      <dgm:spPr/>
      <dgm:t>
        <a:bodyPr/>
        <a:lstStyle/>
        <a:p>
          <a:endParaRPr lang="en-US">
            <a:latin typeface="Lora" pitchFamily="2" charset="0"/>
          </a:endParaRPr>
        </a:p>
      </dgm:t>
    </dgm:pt>
    <dgm:pt modelId="{62A30E37-36F6-40FC-9A24-9620FE26BFFD}" type="sibTrans" cxnId="{EEEE7C26-8B06-4C47-B6CC-B4EC6D53C66E}">
      <dgm:prSet/>
      <dgm:spPr/>
      <dgm:t>
        <a:bodyPr/>
        <a:lstStyle/>
        <a:p>
          <a:endParaRPr lang="en-US">
            <a:latin typeface="Lora" pitchFamily="2" charset="0"/>
          </a:endParaRPr>
        </a:p>
      </dgm:t>
    </dgm:pt>
    <dgm:pt modelId="{0C2AD386-DB71-484F-8EE5-B51BCE033248}">
      <dgm:prSet phldrT="[Text]" custT="1"/>
      <dgm:spPr/>
      <dgm:t>
        <a:bodyPr/>
        <a:lstStyle/>
        <a:p>
          <a:r>
            <a:rPr lang="en-US" sz="1500">
              <a:latin typeface="Lora" pitchFamily="2" charset="0"/>
            </a:rPr>
            <a:t>Workstream 4: </a:t>
          </a:r>
          <a:r>
            <a:rPr lang="en-GB" sz="1500">
              <a:latin typeface="Lora" pitchFamily="2" charset="0"/>
            </a:rPr>
            <a:t>Collaboration &amp; engagement with other UNFCCC processes/bodies &amp; other UN agencies</a:t>
          </a:r>
          <a:endParaRPr lang="en-US" sz="1500">
            <a:latin typeface="Lora" pitchFamily="2" charset="0"/>
          </a:endParaRPr>
        </a:p>
      </dgm:t>
    </dgm:pt>
    <dgm:pt modelId="{ED7777F2-FF9C-4D8A-A52A-999AF4B549B3}" type="parTrans" cxnId="{BF38CD78-80A1-45E3-A390-9CCECD3E8E2A}">
      <dgm:prSet/>
      <dgm:spPr/>
      <dgm:t>
        <a:bodyPr/>
        <a:lstStyle/>
        <a:p>
          <a:endParaRPr lang="en-US">
            <a:latin typeface="Lora" pitchFamily="2" charset="0"/>
          </a:endParaRPr>
        </a:p>
      </dgm:t>
    </dgm:pt>
    <dgm:pt modelId="{42BB7EFF-8C78-41EE-8052-B764D736500E}" type="sibTrans" cxnId="{BF38CD78-80A1-45E3-A390-9CCECD3E8E2A}">
      <dgm:prSet/>
      <dgm:spPr/>
      <dgm:t>
        <a:bodyPr/>
        <a:lstStyle/>
        <a:p>
          <a:endParaRPr lang="en-US">
            <a:latin typeface="Lora" pitchFamily="2" charset="0"/>
          </a:endParaRPr>
        </a:p>
      </dgm:t>
    </dgm:pt>
    <dgm:pt modelId="{40754495-84A0-4A80-A95F-392512F5F23D}" type="pres">
      <dgm:prSet presAssocID="{0D20B383-3AF4-47AC-9DCF-11E49F3BC8E7}" presName="diagram" presStyleCnt="0">
        <dgm:presLayoutVars>
          <dgm:dir/>
          <dgm:resizeHandles val="exact"/>
        </dgm:presLayoutVars>
      </dgm:prSet>
      <dgm:spPr/>
    </dgm:pt>
    <dgm:pt modelId="{894B402C-D503-4386-94E5-D383848855EE}" type="pres">
      <dgm:prSet presAssocID="{634322FA-26A2-4767-BDB8-DE87090FBDBA}" presName="node" presStyleLbl="node1" presStyleIdx="0" presStyleCnt="4">
        <dgm:presLayoutVars>
          <dgm:bulletEnabled val="1"/>
        </dgm:presLayoutVars>
      </dgm:prSet>
      <dgm:spPr>
        <a:xfrm>
          <a:off x="504" y="848834"/>
          <a:ext cx="1966310" cy="1179786"/>
        </a:xfrm>
        <a:prstGeom prst="rect">
          <a:avLst/>
        </a:prstGeom>
      </dgm:spPr>
    </dgm:pt>
    <dgm:pt modelId="{D7EABEEC-5CCE-486E-8B8B-7B9E41C0B6D0}" type="pres">
      <dgm:prSet presAssocID="{FE2578A2-A5E3-4941-A1DF-F202CE325B24}" presName="sibTrans" presStyleCnt="0"/>
      <dgm:spPr/>
    </dgm:pt>
    <dgm:pt modelId="{52FF94BE-D47F-4A9D-8D61-A11FC0AFAF81}" type="pres">
      <dgm:prSet presAssocID="{B40A8897-75BE-405F-B2B8-0076AD1915EB}" presName="node" presStyleLbl="node1" presStyleIdx="1" presStyleCnt="4">
        <dgm:presLayoutVars>
          <dgm:bulletEnabled val="1"/>
        </dgm:presLayoutVars>
      </dgm:prSet>
      <dgm:spPr/>
    </dgm:pt>
    <dgm:pt modelId="{EEEF4B7A-51F6-4A4F-8FD4-066A6E2BFDEE}" type="pres">
      <dgm:prSet presAssocID="{DAFA06F6-B3D7-451E-95A3-D519425400B8}" presName="sibTrans" presStyleCnt="0"/>
      <dgm:spPr/>
    </dgm:pt>
    <dgm:pt modelId="{653FB6E7-0D2E-4F84-A9AC-82A82EDAAC98}" type="pres">
      <dgm:prSet presAssocID="{45B6A4FC-3098-4BEF-BF0C-767776603291}" presName="node" presStyleLbl="node1" presStyleIdx="2" presStyleCnt="4">
        <dgm:presLayoutVars>
          <dgm:bulletEnabled val="1"/>
        </dgm:presLayoutVars>
      </dgm:prSet>
      <dgm:spPr/>
    </dgm:pt>
    <dgm:pt modelId="{C77CFF3D-5007-45C8-9B32-116D1231EBF4}" type="pres">
      <dgm:prSet presAssocID="{62A30E37-36F6-40FC-9A24-9620FE26BFFD}" presName="sibTrans" presStyleCnt="0"/>
      <dgm:spPr/>
    </dgm:pt>
    <dgm:pt modelId="{B530E4B9-30CB-4B0A-8E4F-C731D6E7D72E}" type="pres">
      <dgm:prSet presAssocID="{0C2AD386-DB71-484F-8EE5-B51BCE033248}" presName="node" presStyleLbl="node1" presStyleIdx="3" presStyleCnt="4">
        <dgm:presLayoutVars>
          <dgm:bulletEnabled val="1"/>
        </dgm:presLayoutVars>
      </dgm:prSet>
      <dgm:spPr/>
    </dgm:pt>
  </dgm:ptLst>
  <dgm:cxnLst>
    <dgm:cxn modelId="{9394FF00-3790-482A-9EB4-D1E5A1CBDFC2}" type="presOf" srcId="{634322FA-26A2-4767-BDB8-DE87090FBDBA}" destId="{894B402C-D503-4386-94E5-D383848855EE}" srcOrd="0" destOrd="0" presId="urn:microsoft.com/office/officeart/2005/8/layout/default"/>
    <dgm:cxn modelId="{13D92405-55E5-4CFA-8E57-044429EA6EC2}" type="presOf" srcId="{0C2AD386-DB71-484F-8EE5-B51BCE033248}" destId="{B530E4B9-30CB-4B0A-8E4F-C731D6E7D72E}" srcOrd="0" destOrd="0" presId="urn:microsoft.com/office/officeart/2005/8/layout/default"/>
    <dgm:cxn modelId="{EEEE7C26-8B06-4C47-B6CC-B4EC6D53C66E}" srcId="{0D20B383-3AF4-47AC-9DCF-11E49F3BC8E7}" destId="{45B6A4FC-3098-4BEF-BF0C-767776603291}" srcOrd="2" destOrd="0" parTransId="{E0D31D3D-167E-49FD-9E6A-E0F0AD1CF9FE}" sibTransId="{62A30E37-36F6-40FC-9A24-9620FE26BFFD}"/>
    <dgm:cxn modelId="{7691695B-884B-42F4-ACC7-D6104EE062D6}" srcId="{0D20B383-3AF4-47AC-9DCF-11E49F3BC8E7}" destId="{B40A8897-75BE-405F-B2B8-0076AD1915EB}" srcOrd="1" destOrd="0" parTransId="{F685F8D7-FC0A-4974-92E6-A45E6485BE81}" sibTransId="{DAFA06F6-B3D7-451E-95A3-D519425400B8}"/>
    <dgm:cxn modelId="{C717BF64-3D59-40B3-8640-BB979810CB54}" type="presOf" srcId="{0D20B383-3AF4-47AC-9DCF-11E49F3BC8E7}" destId="{40754495-84A0-4A80-A95F-392512F5F23D}" srcOrd="0" destOrd="0" presId="urn:microsoft.com/office/officeart/2005/8/layout/default"/>
    <dgm:cxn modelId="{57ACEC4B-3EEB-402F-9E7B-20BC0BF97474}" type="presOf" srcId="{45B6A4FC-3098-4BEF-BF0C-767776603291}" destId="{653FB6E7-0D2E-4F84-A9AC-82A82EDAAC98}" srcOrd="0" destOrd="0" presId="urn:microsoft.com/office/officeart/2005/8/layout/default"/>
    <dgm:cxn modelId="{BF38CD78-80A1-45E3-A390-9CCECD3E8E2A}" srcId="{0D20B383-3AF4-47AC-9DCF-11E49F3BC8E7}" destId="{0C2AD386-DB71-484F-8EE5-B51BCE033248}" srcOrd="3" destOrd="0" parTransId="{ED7777F2-FF9C-4D8A-A52A-999AF4B549B3}" sibTransId="{42BB7EFF-8C78-41EE-8052-B764D736500E}"/>
    <dgm:cxn modelId="{8E0CF087-9149-4061-8CDF-476B3D400F2B}" srcId="{0D20B383-3AF4-47AC-9DCF-11E49F3BC8E7}" destId="{634322FA-26A2-4767-BDB8-DE87090FBDBA}" srcOrd="0" destOrd="0" parTransId="{BC08F33A-DEAB-45D4-A059-983866505A1C}" sibTransId="{FE2578A2-A5E3-4941-A1DF-F202CE325B24}"/>
    <dgm:cxn modelId="{FF325BBE-25CB-40B2-953B-F87E0FE84E5B}" type="presOf" srcId="{B40A8897-75BE-405F-B2B8-0076AD1915EB}" destId="{52FF94BE-D47F-4A9D-8D61-A11FC0AFAF81}" srcOrd="0" destOrd="0" presId="urn:microsoft.com/office/officeart/2005/8/layout/default"/>
    <dgm:cxn modelId="{F9A00E29-5931-4F9A-A2A2-423CDAF9B886}" type="presParOf" srcId="{40754495-84A0-4A80-A95F-392512F5F23D}" destId="{894B402C-D503-4386-94E5-D383848855EE}" srcOrd="0" destOrd="0" presId="urn:microsoft.com/office/officeart/2005/8/layout/default"/>
    <dgm:cxn modelId="{C1E5CC6D-3220-496A-BD4C-A71EE6E91299}" type="presParOf" srcId="{40754495-84A0-4A80-A95F-392512F5F23D}" destId="{D7EABEEC-5CCE-486E-8B8B-7B9E41C0B6D0}" srcOrd="1" destOrd="0" presId="urn:microsoft.com/office/officeart/2005/8/layout/default"/>
    <dgm:cxn modelId="{B198E22E-778D-478E-9CB1-8B932723C99F}" type="presParOf" srcId="{40754495-84A0-4A80-A95F-392512F5F23D}" destId="{52FF94BE-D47F-4A9D-8D61-A11FC0AFAF81}" srcOrd="2" destOrd="0" presId="urn:microsoft.com/office/officeart/2005/8/layout/default"/>
    <dgm:cxn modelId="{1A6967E0-1D96-42B4-9FDD-B411503AE1A8}" type="presParOf" srcId="{40754495-84A0-4A80-A95F-392512F5F23D}" destId="{EEEF4B7A-51F6-4A4F-8FD4-066A6E2BFDEE}" srcOrd="3" destOrd="0" presId="urn:microsoft.com/office/officeart/2005/8/layout/default"/>
    <dgm:cxn modelId="{7E7425C4-F7C8-48DB-AE41-7236C2DA67A6}" type="presParOf" srcId="{40754495-84A0-4A80-A95F-392512F5F23D}" destId="{653FB6E7-0D2E-4F84-A9AC-82A82EDAAC98}" srcOrd="4" destOrd="0" presId="urn:microsoft.com/office/officeart/2005/8/layout/default"/>
    <dgm:cxn modelId="{741CD385-2E8E-450F-A26B-32FD8A9154B4}" type="presParOf" srcId="{40754495-84A0-4A80-A95F-392512F5F23D}" destId="{C77CFF3D-5007-45C8-9B32-116D1231EBF4}" srcOrd="5" destOrd="0" presId="urn:microsoft.com/office/officeart/2005/8/layout/default"/>
    <dgm:cxn modelId="{BFDB5186-34D2-4574-80D9-FD81CF4DC339}" type="presParOf" srcId="{40754495-84A0-4A80-A95F-392512F5F23D}" destId="{B530E4B9-30CB-4B0A-8E4F-C731D6E7D72E}"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4B402C-D503-4386-94E5-D383848855EE}">
      <dsp:nvSpPr>
        <dsp:cNvPr id="0" name=""/>
        <dsp:cNvSpPr/>
      </dsp:nvSpPr>
      <dsp:spPr>
        <a:xfrm>
          <a:off x="650931" y="1368"/>
          <a:ext cx="2325834" cy="1395500"/>
        </a:xfrm>
        <a:prstGeom prst="rect">
          <a:avLst/>
        </a:prstGeom>
        <a:solidFill>
          <a:srgbClr val="062449">
            <a:hueOff val="0"/>
            <a:satOff val="0"/>
            <a:lumOff val="0"/>
            <a:alphaOff val="0"/>
          </a:srgbClr>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600" kern="1200">
              <a:solidFill>
                <a:srgbClr val="FFFFFF"/>
              </a:solidFill>
              <a:latin typeface="Lora" pitchFamily="2" charset="0"/>
              <a:ea typeface="+mn-ea"/>
              <a:cs typeface="+mn-cs"/>
            </a:rPr>
            <a:t>Workstream 1: </a:t>
          </a:r>
          <a:r>
            <a:rPr lang="en-GB" sz="1600" kern="1200">
              <a:solidFill>
                <a:srgbClr val="FFFFFF"/>
              </a:solidFill>
              <a:latin typeface="Lora" pitchFamily="2" charset="0"/>
              <a:ea typeface="+mn-ea"/>
              <a:cs typeface="+mn-cs"/>
            </a:rPr>
            <a:t>NSI, Collaborative RD&amp;D &amp; General-Purpose Technologies</a:t>
          </a:r>
          <a:endParaRPr lang="en-US" sz="1600" kern="1200">
            <a:solidFill>
              <a:srgbClr val="FFFFFF"/>
            </a:solidFill>
            <a:latin typeface="Lora" pitchFamily="2" charset="0"/>
            <a:ea typeface="+mn-ea"/>
            <a:cs typeface="+mn-cs"/>
          </a:endParaRPr>
        </a:p>
      </dsp:txBody>
      <dsp:txXfrm>
        <a:off x="650931" y="1368"/>
        <a:ext cx="2325834" cy="1395500"/>
      </dsp:txXfrm>
    </dsp:sp>
    <dsp:sp modelId="{52FF94BE-D47F-4A9D-8D61-A11FC0AFAF81}">
      <dsp:nvSpPr>
        <dsp:cNvPr id="0" name=""/>
        <dsp:cNvSpPr/>
      </dsp:nvSpPr>
      <dsp:spPr>
        <a:xfrm>
          <a:off x="3209349" y="1368"/>
          <a:ext cx="2325834" cy="139550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latin typeface="Lora" pitchFamily="2" charset="0"/>
            </a:rPr>
            <a:t>Workstream 2: </a:t>
          </a:r>
          <a:r>
            <a:rPr lang="en-GB" sz="1600" kern="1200">
              <a:latin typeface="Lora" pitchFamily="2" charset="0"/>
            </a:rPr>
            <a:t>TNAs &amp; technology planning tools to support NDC implementation</a:t>
          </a:r>
          <a:endParaRPr lang="en-US" sz="1600" kern="1200">
            <a:latin typeface="Lora" pitchFamily="2" charset="0"/>
          </a:endParaRPr>
        </a:p>
      </dsp:txBody>
      <dsp:txXfrm>
        <a:off x="3209349" y="1368"/>
        <a:ext cx="2325834" cy="1395500"/>
      </dsp:txXfrm>
    </dsp:sp>
    <dsp:sp modelId="{653FB6E7-0D2E-4F84-A9AC-82A82EDAAC98}">
      <dsp:nvSpPr>
        <dsp:cNvPr id="0" name=""/>
        <dsp:cNvSpPr/>
      </dsp:nvSpPr>
      <dsp:spPr>
        <a:xfrm>
          <a:off x="650931" y="1629452"/>
          <a:ext cx="2325834" cy="139550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latin typeface="Lora" pitchFamily="2" charset="0"/>
            </a:rPr>
            <a:t>Workstream 3: </a:t>
          </a:r>
          <a:r>
            <a:rPr lang="en-GB" sz="1600" kern="1200">
              <a:latin typeface="Lora" pitchFamily="2" charset="0"/>
            </a:rPr>
            <a:t>Transformative &amp; innovative solutions</a:t>
          </a:r>
          <a:endParaRPr lang="en-US" sz="1600" kern="1200">
            <a:latin typeface="Lora" pitchFamily="2" charset="0"/>
          </a:endParaRPr>
        </a:p>
      </dsp:txBody>
      <dsp:txXfrm>
        <a:off x="650931" y="1629452"/>
        <a:ext cx="2325834" cy="1395500"/>
      </dsp:txXfrm>
    </dsp:sp>
    <dsp:sp modelId="{B530E4B9-30CB-4B0A-8E4F-C731D6E7D72E}">
      <dsp:nvSpPr>
        <dsp:cNvPr id="0" name=""/>
        <dsp:cNvSpPr/>
      </dsp:nvSpPr>
      <dsp:spPr>
        <a:xfrm>
          <a:off x="3209349" y="1629452"/>
          <a:ext cx="2325834" cy="139550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latin typeface="Lora" pitchFamily="2" charset="0"/>
            </a:rPr>
            <a:t>Workstream 4: </a:t>
          </a:r>
          <a:r>
            <a:rPr lang="en-GB" sz="1500" kern="1200">
              <a:latin typeface="Lora" pitchFamily="2" charset="0"/>
            </a:rPr>
            <a:t>Collaboration &amp; engagement with other UNFCCC processes/bodies &amp; other UN agencies</a:t>
          </a:r>
          <a:endParaRPr lang="en-US" sz="1500" kern="1200">
            <a:latin typeface="Lora" pitchFamily="2" charset="0"/>
          </a:endParaRPr>
        </a:p>
      </dsp:txBody>
      <dsp:txXfrm>
        <a:off x="3209349" y="1629452"/>
        <a:ext cx="2325834" cy="139550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D1685F-FCA5-6749-9CAA-14D3334EB648}" type="datetimeFigureOut">
              <a:rPr lang="it-IT" smtClean="0"/>
              <a:t>02/09/2026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FC49E6-400A-BE4C-BCA4-10AED278B8E2}" type="slidenum">
              <a:rPr lang="it-IT" smtClean="0"/>
              <a:t>‹#›</a:t>
            </a:fld>
            <a:endParaRPr lang="it-IT"/>
          </a:p>
        </p:txBody>
      </p:sp>
    </p:spTree>
    <p:extLst>
      <p:ext uri="{BB962C8B-B14F-4D97-AF65-F5344CB8AC3E}">
        <p14:creationId xmlns:p14="http://schemas.microsoft.com/office/powerpoint/2010/main" val="3712929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Greetings colleagues. I am speaking on behalf of the UNFCCC Technology Executive Committee, in short, the TEC. I am going to briefly present the mandate of the TEC as well as our ongoing work and latest outputs that may be of interest to you. I will also provide you with an outlook of what lies ahead for the rest of this year and next year.</a:t>
            </a:r>
          </a:p>
        </p:txBody>
      </p:sp>
      <p:sp>
        <p:nvSpPr>
          <p:cNvPr id="4" name="Slide Number Placeholder 3"/>
          <p:cNvSpPr>
            <a:spLocks noGrp="1"/>
          </p:cNvSpPr>
          <p:nvPr>
            <p:ph type="sldNum" sz="quarter" idx="5"/>
          </p:nvPr>
        </p:nvSpPr>
        <p:spPr/>
        <p:txBody>
          <a:bodyPr/>
          <a:lstStyle/>
          <a:p>
            <a:fld id="{1DFC49E6-400A-BE4C-BCA4-10AED278B8E2}" type="slidenum">
              <a:rPr lang="it-IT" smtClean="0"/>
              <a:t>1</a:t>
            </a:fld>
            <a:endParaRPr lang="it-IT"/>
          </a:p>
        </p:txBody>
      </p:sp>
    </p:spTree>
    <p:extLst>
      <p:ext uri="{BB962C8B-B14F-4D97-AF65-F5344CB8AC3E}">
        <p14:creationId xmlns:p14="http://schemas.microsoft.com/office/powerpoint/2010/main" val="2162311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TEC’s overall role is to enhance climate technology development and transfer. Its seven functions cover the full policy cycle: understanding countries’ technology needs, analyzing policy and technical issues, recommending actions and guidance, and helping address barriers that may slow technology development and transfer.</a:t>
            </a:r>
          </a:p>
          <a:p>
            <a:endParaRPr lang="en-US" dirty="0"/>
          </a:p>
          <a:p>
            <a:r>
              <a:rPr lang="en-US" dirty="0"/>
              <a:t>Another important part of our mandate is collaboration. The TEC does not work in isolation. It promotes and facilitates collaboration among climate technology stakeholders, seeks cooperation with relevant actors, and works to promote coherence across technology activities.</a:t>
            </a:r>
          </a:p>
          <a:p>
            <a:endParaRPr lang="en-US" dirty="0"/>
          </a:p>
          <a:p>
            <a:r>
              <a:rPr lang="en-US" dirty="0"/>
              <a:t>The mandate is also implementation-oriented. The TEC is expected to catalyze the development and use of climate technology road maps and action plans. This is particularly relevant for NDEs to move national technology priorities, including those identified through Technology Needs Assessments and Technology Action Plans, from planning towards implementation.</a:t>
            </a:r>
          </a:p>
          <a:p>
            <a:endParaRPr lang="en-US" dirty="0"/>
          </a:p>
          <a:p>
            <a:r>
              <a:rPr lang="en-US" dirty="0"/>
              <a:t>In carrying out these functions, the TEC, as the policy arm of the Technology Mechanism serves both the Convention and the Paris Agreement</a:t>
            </a:r>
          </a:p>
          <a:p>
            <a:endParaRPr lang="en-US" dirty="0"/>
          </a:p>
          <a:p>
            <a:endParaRPr lang="en-US" dirty="0"/>
          </a:p>
        </p:txBody>
      </p:sp>
      <p:sp>
        <p:nvSpPr>
          <p:cNvPr id="4" name="Slide Number Placeholder 3"/>
          <p:cNvSpPr>
            <a:spLocks noGrp="1"/>
          </p:cNvSpPr>
          <p:nvPr>
            <p:ph type="sldNum" sz="quarter" idx="5"/>
          </p:nvPr>
        </p:nvSpPr>
        <p:spPr/>
        <p:txBody>
          <a:bodyPr/>
          <a:lstStyle/>
          <a:p>
            <a:fld id="{1DFC49E6-400A-BE4C-BCA4-10AED278B8E2}" type="slidenum">
              <a:rPr lang="it-IT" smtClean="0"/>
              <a:t>2</a:t>
            </a:fld>
            <a:endParaRPr lang="it-IT"/>
          </a:p>
        </p:txBody>
      </p:sp>
    </p:spTree>
    <p:extLst>
      <p:ext uri="{BB962C8B-B14F-4D97-AF65-F5344CB8AC3E}">
        <p14:creationId xmlns:p14="http://schemas.microsoft.com/office/powerpoint/2010/main" val="474599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current workplan of the TEC is structured around four workstreams: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Lora"/>
              </a:rPr>
              <a:t>Workstream</a:t>
            </a:r>
            <a:r>
              <a:rPr lang="en-US" sz="1200" b="1" kern="1200" dirty="0">
                <a:latin typeface="Lora"/>
              </a:rPr>
              <a:t> 1 - </a:t>
            </a:r>
            <a:r>
              <a:rPr lang="en-US" sz="1200" kern="1200" dirty="0">
                <a:latin typeface="Lora"/>
              </a:rPr>
              <a:t>focused on innovation. Activities under this workstream include the work on </a:t>
            </a:r>
            <a:r>
              <a:rPr lang="en-GB" sz="1200" kern="1200" dirty="0">
                <a:latin typeface="Lora"/>
              </a:rPr>
              <a:t>national systems of innovation; incubators and accelerators for climate technologies in developing countries; research, development and demonstration, early warning systems and digital technologies, including artificial intelligence</a:t>
            </a:r>
            <a:endParaRPr lang="en-US" sz="1200" kern="1200">
              <a:latin typeface="Lor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Lora"/>
              </a:rPr>
              <a:t>Workstream 2 </a:t>
            </a:r>
            <a:r>
              <a:rPr lang="en-US" sz="1200" b="0" dirty="0">
                <a:latin typeface="Lora"/>
              </a:rPr>
              <a:t>– focused on </a:t>
            </a:r>
            <a:r>
              <a:rPr lang="en-GB" sz="1200" b="0" dirty="0">
                <a:latin typeface="Lora"/>
              </a:rPr>
              <a:t>technology needs assessments </a:t>
            </a:r>
            <a:r>
              <a:rPr lang="en-GB" sz="1200" dirty="0">
                <a:latin typeface="Lora"/>
              </a:rPr>
              <a:t>&amp; technology planning tools to support NDC implementation</a:t>
            </a:r>
            <a:endParaRPr lang="en-US" sz="1200">
              <a:latin typeface="Lora"/>
            </a:endParaRPr>
          </a:p>
          <a:p>
            <a:pPr>
              <a:defRPr/>
            </a:pPr>
            <a:r>
              <a:rPr lang="en-US" sz="1200" b="1" dirty="0">
                <a:latin typeface="Lora"/>
              </a:rPr>
              <a:t>Workstream 3 – </a:t>
            </a:r>
            <a:r>
              <a:rPr lang="en-US" sz="1200" b="0" dirty="0">
                <a:latin typeface="Lora"/>
              </a:rPr>
              <a:t>focused on t</a:t>
            </a:r>
            <a:r>
              <a:rPr lang="en-GB" sz="1200" b="0" dirty="0" err="1">
                <a:latin typeface="Lora"/>
              </a:rPr>
              <a:t>ransformative</a:t>
            </a:r>
            <a:r>
              <a:rPr lang="en-GB" sz="1200" b="0" dirty="0">
                <a:latin typeface="Lora"/>
              </a:rPr>
              <a:t> </a:t>
            </a:r>
            <a:r>
              <a:rPr lang="en-GB" sz="1200" dirty="0">
                <a:latin typeface="Lora"/>
              </a:rPr>
              <a:t>&amp; innovative solutions.</a:t>
            </a:r>
            <a:r>
              <a:rPr lang="en-US" dirty="0">
                <a:latin typeface="Lora"/>
              </a:rPr>
              <a:t> </a:t>
            </a:r>
            <a:r>
              <a:rPr lang="en-US" sz="1200" kern="1200" dirty="0">
                <a:latin typeface="Lora"/>
              </a:rPr>
              <a:t>Activities under this workstream include the work on water-energy-food systems, industrial decarbonization, and oceans.</a:t>
            </a:r>
            <a:endParaRPr lang="en-US" sz="1200" dirty="0">
              <a:latin typeface="Lor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Lora"/>
              </a:rPr>
              <a:t>Workstream 4 </a:t>
            </a:r>
            <a:r>
              <a:rPr lang="en-US" sz="1200" dirty="0">
                <a:latin typeface="Lora"/>
              </a:rPr>
              <a:t>- focused on </a:t>
            </a:r>
            <a:r>
              <a:rPr lang="en-GB" sz="1200" dirty="0">
                <a:latin typeface="Lora"/>
              </a:rPr>
              <a:t>collaboration &amp; engagement with other UNFCCC processes/bodies &amp; other UN agencies.</a:t>
            </a:r>
            <a:endParaRPr lang="en-US" sz="1200" dirty="0">
              <a:latin typeface="Lora"/>
            </a:endParaRPr>
          </a:p>
          <a:p>
            <a:endParaRPr lang="en-US" dirty="0"/>
          </a:p>
          <a:p>
            <a:pPr marL="12700" marR="0" lvl="0" indent="0" algn="l" defTabSz="914400" rtl="0" eaLnBrk="1" fontAlgn="auto" latinLnBrk="0" hangingPunct="1">
              <a:lnSpc>
                <a:spcPct val="100000"/>
              </a:lnSpc>
              <a:spcBef>
                <a:spcPts val="100"/>
              </a:spcBef>
              <a:spcAft>
                <a:spcPts val="0"/>
              </a:spcAft>
              <a:buClrTx/>
              <a:buSzTx/>
              <a:buFontTx/>
              <a:buNone/>
              <a:tabLst/>
              <a:defRPr/>
            </a:pPr>
            <a:r>
              <a:rPr lang="en-US" dirty="0"/>
              <a:t>Activities of the TEC under its rolling </a:t>
            </a:r>
            <a:r>
              <a:rPr lang="en-US" u="none" dirty="0"/>
              <a:t>workplan cover issues related to both climate mitigation and adaptation technologies in priority sectors for climate action, as well as cross-cutting issues such as innovation, digital technologies, TNA and gender mainstreaming. </a:t>
            </a:r>
          </a:p>
          <a:p>
            <a:pPr marL="12700" marR="0" lvl="0" indent="0" algn="l" defTabSz="914400" rtl="0" eaLnBrk="1" fontAlgn="auto" latinLnBrk="0" hangingPunct="1">
              <a:lnSpc>
                <a:spcPct val="100000"/>
              </a:lnSpc>
              <a:spcBef>
                <a:spcPts val="100"/>
              </a:spcBef>
              <a:spcAft>
                <a:spcPts val="0"/>
              </a:spcAft>
              <a:buClrTx/>
              <a:buSzTx/>
              <a:buFontTx/>
              <a:buNone/>
              <a:tabLst/>
              <a:defRPr/>
            </a:pPr>
            <a:endParaRPr lang="en-US" u="none" dirty="0"/>
          </a:p>
          <a:p>
            <a:pPr marL="12700" marR="0" lvl="0" indent="0" algn="l" defTabSz="914400" rtl="0" eaLnBrk="1" fontAlgn="auto" latinLnBrk="0" hangingPunct="1">
              <a:lnSpc>
                <a:spcPct val="100000"/>
              </a:lnSpc>
              <a:spcBef>
                <a:spcPts val="100"/>
              </a:spcBef>
              <a:spcAft>
                <a:spcPts val="0"/>
              </a:spcAft>
              <a:buClrTx/>
              <a:buSzTx/>
              <a:buFontTx/>
              <a:buNone/>
              <a:tabLst/>
              <a:defRPr/>
            </a:pPr>
            <a:r>
              <a:rPr lang="en-US" u="none" dirty="0"/>
              <a:t>In addition, the TEC contributes to other processes and the work of constituted bodies under the UNFCCC and Paris Agreement, for example, the committee continually engages with the </a:t>
            </a:r>
            <a:r>
              <a:rPr lang="en-US" sz="1200" u="none" dirty="0">
                <a:uFill>
                  <a:solidFill>
                    <a:srgbClr val="000000"/>
                  </a:solidFill>
                </a:uFill>
                <a:latin typeface="Red Hat Display" panose="02010303040201060303"/>
                <a:cs typeface="Arial"/>
              </a:rPr>
              <a:t>Paris Committee on Capacity-building, as well with</a:t>
            </a:r>
            <a:r>
              <a:rPr lang="en-US" u="none" dirty="0"/>
              <a:t> </a:t>
            </a:r>
            <a:r>
              <a:rPr lang="en-US" sz="1200" u="none" dirty="0">
                <a:uFill>
                  <a:solidFill>
                    <a:srgbClr val="000000"/>
                  </a:solidFill>
                </a:uFill>
                <a:latin typeface="Red Hat Display" panose="02010303040201060303"/>
                <a:cs typeface="Arial"/>
              </a:rPr>
              <a:t>the Standing Committee on Finance regarding guidance to the GEF and GCF. </a:t>
            </a:r>
            <a:endParaRPr lang="en-US" u="none" dirty="0"/>
          </a:p>
        </p:txBody>
      </p:sp>
      <p:sp>
        <p:nvSpPr>
          <p:cNvPr id="4" name="Slide Number Placeholder 3"/>
          <p:cNvSpPr>
            <a:spLocks noGrp="1"/>
          </p:cNvSpPr>
          <p:nvPr>
            <p:ph type="sldNum" sz="quarter" idx="5"/>
          </p:nvPr>
        </p:nvSpPr>
        <p:spPr/>
        <p:txBody>
          <a:bodyPr/>
          <a:lstStyle/>
          <a:p>
            <a:fld id="{1DFC49E6-400A-BE4C-BCA4-10AED278B8E2}" type="slidenum">
              <a:rPr lang="it-IT" smtClean="0"/>
              <a:t>3</a:t>
            </a:fld>
            <a:endParaRPr lang="it-IT"/>
          </a:p>
        </p:txBody>
      </p:sp>
    </p:spTree>
    <p:extLst>
      <p:ext uri="{BB962C8B-B14F-4D97-AF65-F5344CB8AC3E}">
        <p14:creationId xmlns:p14="http://schemas.microsoft.com/office/powerpoint/2010/main" val="2264760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overview of the </a:t>
            </a:r>
            <a:r>
              <a:rPr lang="en-US" b="1" dirty="0"/>
              <a:t>latest TEC publications</a:t>
            </a:r>
            <a:r>
              <a:rPr lang="en-US" dirty="0"/>
              <a:t>. As you can see, this covers a range of different knowledge products, such </a:t>
            </a:r>
            <a:r>
              <a:rPr lang="en-US" b="1" dirty="0"/>
              <a:t>as policy briefs</a:t>
            </a:r>
            <a:r>
              <a:rPr lang="en-US" dirty="0"/>
              <a:t>, </a:t>
            </a:r>
            <a:r>
              <a:rPr lang="en-US" b="1" dirty="0"/>
              <a:t>technical papers</a:t>
            </a:r>
            <a:r>
              <a:rPr lang="en-US" dirty="0"/>
              <a:t>, </a:t>
            </a:r>
            <a:r>
              <a:rPr lang="en-US" b="1" dirty="0"/>
              <a:t>guidebooks</a:t>
            </a:r>
            <a:r>
              <a:rPr lang="en-US" dirty="0"/>
              <a:t>, and importantly, </a:t>
            </a:r>
            <a:r>
              <a:rPr lang="en-US" b="1" dirty="0"/>
              <a:t>policy recommendations </a:t>
            </a:r>
            <a:r>
              <a:rPr lang="en-US" dirty="0"/>
              <a:t>to Parties to the UNFCCC and the Paris Agreement. </a:t>
            </a:r>
          </a:p>
          <a:p>
            <a:endParaRPr lang="en-US" dirty="0"/>
          </a:p>
          <a:p>
            <a:r>
              <a:rPr lang="en-US" dirty="0"/>
              <a:t>You could also see the wide range of </a:t>
            </a:r>
            <a:r>
              <a:rPr lang="en-US" b="1" dirty="0"/>
              <a:t>thematic issues </a:t>
            </a:r>
            <a:r>
              <a:rPr lang="en-US" dirty="0"/>
              <a:t>that the TEC works on, from industry to agrifood systems to the </a:t>
            </a:r>
            <a:r>
              <a:rPr lang="en-US" b="1" dirty="0"/>
              <a:t> </a:t>
            </a:r>
            <a:r>
              <a:rPr lang="en-US" dirty="0"/>
              <a:t>application of </a:t>
            </a:r>
            <a:r>
              <a:rPr lang="en-US" b="1" dirty="0"/>
              <a:t>artificial intelligence for climate action </a:t>
            </a:r>
            <a:r>
              <a:rPr lang="en-US" dirty="0"/>
              <a:t>in developing countries.</a:t>
            </a:r>
          </a:p>
          <a:p>
            <a:endParaRPr lang="en-US" dirty="0"/>
          </a:p>
          <a:p>
            <a:r>
              <a:rPr lang="en-US" dirty="0"/>
              <a:t>The TEC uses different </a:t>
            </a:r>
            <a:r>
              <a:rPr lang="en-US" b="1" dirty="0"/>
              <a:t>events</a:t>
            </a:r>
            <a:r>
              <a:rPr lang="en-US" dirty="0"/>
              <a:t> and </a:t>
            </a:r>
            <a:r>
              <a:rPr lang="en-US" b="1" dirty="0"/>
              <a:t>digital channels </a:t>
            </a:r>
            <a:r>
              <a:rPr lang="en-US" dirty="0"/>
              <a:t>to disseminate its policy work. To find out more about TEC publications and technology development and transfer under the UNFCCC, visit </a:t>
            </a:r>
            <a:r>
              <a:rPr lang="en-US" b="1" dirty="0"/>
              <a:t>TT:CLEAR webpages</a:t>
            </a:r>
            <a:r>
              <a:rPr lang="en-US" dirty="0"/>
              <a:t> included on this slide.</a:t>
            </a:r>
          </a:p>
        </p:txBody>
      </p:sp>
      <p:sp>
        <p:nvSpPr>
          <p:cNvPr id="4" name="Slide Number Placeholder 3"/>
          <p:cNvSpPr>
            <a:spLocks noGrp="1"/>
          </p:cNvSpPr>
          <p:nvPr>
            <p:ph type="sldNum" sz="quarter" idx="5"/>
          </p:nvPr>
        </p:nvSpPr>
        <p:spPr/>
        <p:txBody>
          <a:bodyPr/>
          <a:lstStyle/>
          <a:p>
            <a:fld id="{1DFC49E6-400A-BE4C-BCA4-10AED278B8E2}" type="slidenum">
              <a:rPr lang="it-IT" smtClean="0"/>
              <a:t>4</a:t>
            </a:fld>
            <a:endParaRPr lang="it-IT"/>
          </a:p>
        </p:txBody>
      </p:sp>
    </p:spTree>
    <p:extLst>
      <p:ext uri="{BB962C8B-B14F-4D97-AF65-F5344CB8AC3E}">
        <p14:creationId xmlns:p14="http://schemas.microsoft.com/office/powerpoint/2010/main" val="2412794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5FF47-399F-5713-1613-D68F0EDCDE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9847EB-3B12-FFCF-0D08-B7E4C2E8C3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D61A6D-BDFC-0801-D818-E09FEA31B241}"/>
              </a:ext>
            </a:extLst>
          </p:cNvPr>
          <p:cNvSpPr>
            <a:spLocks noGrp="1"/>
          </p:cNvSpPr>
          <p:nvPr>
            <p:ph type="body" idx="1"/>
          </p:nvPr>
        </p:nvSpPr>
        <p:spPr/>
        <p:txBody>
          <a:bodyPr/>
          <a:lstStyle/>
          <a:p>
            <a:r>
              <a:rPr lang="en-US" dirty="0"/>
              <a:t>The TEC also </a:t>
            </a:r>
            <a:r>
              <a:rPr lang="en-US" b="1" dirty="0"/>
              <a:t>leads and engages in global initiatives on climate technologies</a:t>
            </a:r>
            <a:r>
              <a:rPr lang="en-US" dirty="0"/>
              <a:t>. An important highlight is the collaboration of the TEC and CTCN in the context of the </a:t>
            </a:r>
            <a:r>
              <a:rPr lang="en-US" sz="1200" b="1" dirty="0">
                <a:latin typeface="Lora"/>
              </a:rPr>
              <a:t>Technology Mechanism Initiative on AI for Climate Action, that was launched in 2023 and </a:t>
            </a:r>
            <a:r>
              <a:rPr lang="en-US" b="1" dirty="0">
                <a:latin typeface="Lora"/>
              </a:rPr>
              <a:t>mandated by</a:t>
            </a:r>
            <a:r>
              <a:rPr lang="en-US" sz="1200" b="1" dirty="0">
                <a:latin typeface="Lora"/>
              </a:rPr>
              <a:t> Parties. </a:t>
            </a:r>
            <a:r>
              <a:rPr lang="en-US" b="1" dirty="0">
                <a:latin typeface="Lora"/>
              </a:rPr>
              <a:t>The Korea International Cooperation Agency (KOICA) has</a:t>
            </a:r>
            <a:r>
              <a:rPr lang="en-US" sz="1200" b="1" dirty="0">
                <a:latin typeface="Lora"/>
              </a:rPr>
              <a:t> </a:t>
            </a:r>
            <a:r>
              <a:rPr lang="en-US" b="1" dirty="0">
                <a:latin typeface="Lora"/>
              </a:rPr>
              <a:t>partnered with the TEC in support</a:t>
            </a:r>
            <a:r>
              <a:rPr lang="en-US" sz="1200" b="1" dirty="0">
                <a:latin typeface="Lora"/>
              </a:rPr>
              <a:t> of this initiative.</a:t>
            </a:r>
            <a:endParaRPr lang="en-US" sz="1200" dirty="0">
              <a:latin typeface="Lora"/>
            </a:endParaRPr>
          </a:p>
          <a:p>
            <a:endParaRPr lang="en-US" sz="1200" dirty="0">
              <a:latin typeface="Lor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Lora"/>
              </a:rPr>
              <a:t>Some highlights from the activities under the initiative include a </a:t>
            </a:r>
            <a:r>
              <a:rPr lang="en-US" sz="1200" b="1" dirty="0">
                <a:latin typeface="Lora"/>
              </a:rPr>
              <a:t>global open-source AI competition that we held in 2024, 2025, and is currently underway for this year. </a:t>
            </a:r>
            <a:r>
              <a:rPr lang="en-US" sz="1200" dirty="0">
                <a:latin typeface="Lora"/>
              </a:rPr>
              <a:t>In 2025, the award went to a team from Lao PDR for an </a:t>
            </a:r>
            <a:r>
              <a:rPr lang="en-US" sz="1200" b="0" i="0" kern="1200" dirty="0">
                <a:solidFill>
                  <a:schemeClr val="tx1"/>
                </a:solidFill>
                <a:effectLst/>
                <a:latin typeface="+mn-lt"/>
                <a:ea typeface="+mn-ea"/>
                <a:cs typeface="+mn-cs"/>
              </a:rPr>
              <a:t>AI-driven irrigation monitoring service</a:t>
            </a:r>
            <a:r>
              <a:rPr lang="en-US" sz="1200" dirty="0">
                <a:latin typeface="Lora"/>
              </a:rPr>
              <a:t> selected among 634 entries, and in 2024, the award went to a team from Trinidad and Tobago for </a:t>
            </a:r>
            <a:r>
              <a:rPr lang="en-US" sz="1200" b="0" i="0" kern="1200" dirty="0">
                <a:solidFill>
                  <a:schemeClr val="tx1"/>
                </a:solidFill>
                <a:effectLst/>
                <a:latin typeface="+mn-lt"/>
                <a:ea typeface="+mn-ea"/>
                <a:cs typeface="+mn-cs"/>
              </a:rPr>
              <a:t>an AI Driven Climate Resilience Platform for SIDS, selected among 114 entries. </a:t>
            </a:r>
            <a:r>
              <a:rPr lang="en-US" dirty="0"/>
              <a:t>We look forward to working with this year’s cohort of innovators, with the winner to be announced at the TEC AI for Climate Action Forum in Cambodia next month.</a:t>
            </a:r>
            <a:endParaRPr lang="en-US" dirty="0">
              <a:latin typeface="Red Hat Display" panose="02010303040201060303"/>
            </a:endParaRPr>
          </a:p>
          <a:p>
            <a:endParaRPr lang="en-US" dirty="0"/>
          </a:p>
          <a:p>
            <a:r>
              <a:rPr lang="en-US" dirty="0"/>
              <a:t>This year in April we also launched the </a:t>
            </a:r>
            <a:r>
              <a:rPr lang="en-US" b="1" dirty="0"/>
              <a:t>AI Climate Application Hub, </a:t>
            </a:r>
            <a:r>
              <a:rPr lang="en-US" sz="1200" b="0" i="0" u="none" strike="noStrike" kern="1200" dirty="0">
                <a:solidFill>
                  <a:schemeClr val="tx1"/>
                </a:solidFill>
                <a:effectLst/>
                <a:latin typeface="+mn-lt"/>
                <a:ea typeface="+mn-ea"/>
                <a:cs typeface="+mn-cs"/>
              </a:rPr>
              <a:t>together with the CTCN and the Digital Public Goods Alliance. The platform provides open-source AI use-cases and dataset to facilitate AI-powered climate solutions.  </a:t>
            </a:r>
            <a:endParaRPr lang="en-US" dirty="0"/>
          </a:p>
          <a:p>
            <a:endParaRPr lang="en-US" dirty="0"/>
          </a:p>
          <a:p>
            <a:r>
              <a:rPr lang="en-US" dirty="0"/>
              <a:t>Last October we also organized the first  </a:t>
            </a:r>
            <a:r>
              <a:rPr lang="en-US" b="1" dirty="0"/>
              <a:t>TEC AI for Climate Action Forum, </a:t>
            </a:r>
            <a:r>
              <a:rPr lang="en-US" dirty="0"/>
              <a:t>convening more than 300 participants from around the world in </a:t>
            </a:r>
            <a:r>
              <a:rPr lang="en-US" sz="1200" b="0" i="0" kern="1200" dirty="0">
                <a:solidFill>
                  <a:schemeClr val="tx1"/>
                </a:solidFill>
                <a:effectLst/>
                <a:latin typeface="+mn-lt"/>
                <a:ea typeface="+mn-ea"/>
                <a:cs typeface="+mn-cs"/>
              </a:rPr>
              <a:t>Dar es Salaam, Tanzania, </a:t>
            </a:r>
            <a:r>
              <a:rPr lang="en-US" dirty="0"/>
              <a:t>to discuss opportunities, risks and challenges of AI-powered climate change adaptation and mitigation solutions. This year this global forum will be held in Phnom Penh, Cambodia from 13-14 October. </a:t>
            </a:r>
          </a:p>
          <a:p>
            <a:endParaRPr lang="en-US" dirty="0"/>
          </a:p>
          <a:p>
            <a:r>
              <a:rPr lang="en-US" dirty="0"/>
              <a:t>The TEC also utilizes leading </a:t>
            </a:r>
            <a:r>
              <a:rPr lang="en-US" b="1" dirty="0"/>
              <a:t>conferences and events </a:t>
            </a:r>
            <a:r>
              <a:rPr lang="en-US" dirty="0"/>
              <a:t>to highlight its ongoing work under the initiative, including at the </a:t>
            </a:r>
            <a:r>
              <a:rPr lang="en-US" b="1" dirty="0"/>
              <a:t>AI for Good Summits</a:t>
            </a:r>
            <a:r>
              <a:rPr lang="en-US" dirty="0"/>
              <a:t>. A flagship event during the COP 30, in collaboration with the CTCN and PCCB was a </a:t>
            </a:r>
            <a:r>
              <a:rPr lang="en-US" b="1" dirty="0"/>
              <a:t>masterclass on AI and energy systems</a:t>
            </a:r>
            <a:r>
              <a:rPr lang="en-US" dirty="0"/>
              <a:t>. We will continue this work this year at COP 31, with a masterclass on AI in water-energy-food nexus.</a:t>
            </a:r>
          </a:p>
          <a:p>
            <a:endParaRPr lang="en-US" dirty="0"/>
          </a:p>
          <a:p>
            <a:r>
              <a:rPr lang="en-US" dirty="0"/>
              <a:t>The TEC have also worked on a number of </a:t>
            </a:r>
            <a:r>
              <a:rPr lang="en-US" b="1" dirty="0"/>
              <a:t>knowledge products</a:t>
            </a:r>
            <a:r>
              <a:rPr lang="en-US" dirty="0"/>
              <a:t> under the initiative, including </a:t>
            </a:r>
            <a:r>
              <a:rPr lang="en-US" b="1" dirty="0"/>
              <a:t>a technical paper published last year, which informed TEC policy recommendations to Parties on this topic</a:t>
            </a:r>
            <a:r>
              <a:rPr lang="en-US" dirty="0"/>
              <a:t>.</a:t>
            </a:r>
          </a:p>
          <a:p>
            <a:endParaRPr lang="en-US" dirty="0"/>
          </a:p>
          <a:p>
            <a:r>
              <a:rPr lang="en-US" dirty="0"/>
              <a:t>The work under the initiative continues to engage technology experts and practitioners across regions. I invite you to have a look at the initiative’s webpage on TT:CLEAR and engage in various activities in this context.</a:t>
            </a:r>
          </a:p>
        </p:txBody>
      </p:sp>
      <p:sp>
        <p:nvSpPr>
          <p:cNvPr id="4" name="Slide Number Placeholder 3">
            <a:extLst>
              <a:ext uri="{FF2B5EF4-FFF2-40B4-BE49-F238E27FC236}">
                <a16:creationId xmlns:a16="http://schemas.microsoft.com/office/drawing/2014/main" id="{EA7E2B6B-BA54-38C8-B81C-4A198C644063}"/>
              </a:ext>
            </a:extLst>
          </p:cNvPr>
          <p:cNvSpPr>
            <a:spLocks noGrp="1"/>
          </p:cNvSpPr>
          <p:nvPr>
            <p:ph type="sldNum" sz="quarter" idx="5"/>
          </p:nvPr>
        </p:nvSpPr>
        <p:spPr/>
        <p:txBody>
          <a:bodyPr/>
          <a:lstStyle/>
          <a:p>
            <a:fld id="{1DFC49E6-400A-BE4C-BCA4-10AED278B8E2}" type="slidenum">
              <a:rPr lang="it-IT" smtClean="0"/>
              <a:t>5</a:t>
            </a:fld>
            <a:endParaRPr lang="it-IT"/>
          </a:p>
        </p:txBody>
      </p:sp>
    </p:spTree>
    <p:extLst>
      <p:ext uri="{BB962C8B-B14F-4D97-AF65-F5344CB8AC3E}">
        <p14:creationId xmlns:p14="http://schemas.microsoft.com/office/powerpoint/2010/main" val="1702071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Looking ahead to the remainder of the current TEC rolling workplan, here are a few highlights from the work of the TEC:</a:t>
            </a:r>
          </a:p>
          <a:p>
            <a:endParaRPr lang="en-US"/>
          </a:p>
          <a:p>
            <a:r>
              <a:rPr lang="en-US" b="1"/>
              <a:t>Regarding the policy and technical work under the TEC rolling workplan</a:t>
            </a:r>
            <a:r>
              <a:rPr lang="en-US"/>
              <a:t>, we will continue working on a number of thematic areas, including NSI, incubators and accelerators, early warning systems, digital technologies, TNAs, building and infrastructure and industrial decarbonization.</a:t>
            </a:r>
          </a:p>
          <a:p>
            <a:endParaRPr lang="en-US"/>
          </a:p>
          <a:p>
            <a:r>
              <a:rPr lang="en-US" b="1"/>
              <a:t>The TEC also conducts its work in response to the recent guidance from Parties</a:t>
            </a:r>
            <a:r>
              <a:rPr lang="en-US"/>
              <a:t>. For example, at its upcoming meeting in September, the TEC will </a:t>
            </a:r>
            <a:r>
              <a:rPr lang="en-US" sz="1200" b="1">
                <a:latin typeface="Red Hat Display" panose="02010303040201060303"/>
              </a:rPr>
              <a:t>determine the topic of the first global in-session dialogue under the Belém TIP </a:t>
            </a:r>
            <a:r>
              <a:rPr lang="en-US" sz="1200">
                <a:latin typeface="Red Hat Display" panose="02010303040201060303"/>
              </a:rPr>
              <a:t>to take place in 2027, informed by submissions by Parties and stakeholders.</a:t>
            </a:r>
            <a:endParaRPr lang="en-US"/>
          </a:p>
        </p:txBody>
      </p:sp>
      <p:sp>
        <p:nvSpPr>
          <p:cNvPr id="4" name="Slide Number Placeholder 3"/>
          <p:cNvSpPr>
            <a:spLocks noGrp="1"/>
          </p:cNvSpPr>
          <p:nvPr>
            <p:ph type="sldNum" sz="quarter" idx="5"/>
          </p:nvPr>
        </p:nvSpPr>
        <p:spPr/>
        <p:txBody>
          <a:bodyPr/>
          <a:lstStyle/>
          <a:p>
            <a:fld id="{1DFC49E6-400A-BE4C-BCA4-10AED278B8E2}" type="slidenum">
              <a:rPr lang="it-IT" smtClean="0"/>
              <a:t>6</a:t>
            </a:fld>
            <a:endParaRPr lang="it-IT"/>
          </a:p>
        </p:txBody>
      </p:sp>
    </p:spTree>
    <p:extLst>
      <p:ext uri="{BB962C8B-B14F-4D97-AF65-F5344CB8AC3E}">
        <p14:creationId xmlns:p14="http://schemas.microsoft.com/office/powerpoint/2010/main" val="40353985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If you are interested to stay informed about the work of the TEC, in addition to following the </a:t>
            </a:r>
            <a:r>
              <a:rPr lang="en-US" b="1"/>
              <a:t>TEC meetings </a:t>
            </a:r>
            <a:r>
              <a:rPr lang="en-US"/>
              <a:t>that I just mentioned </a:t>
            </a:r>
            <a:r>
              <a:rPr lang="en-US" b="1"/>
              <a:t>and are always livestreamed</a:t>
            </a:r>
            <a:r>
              <a:rPr lang="en-US"/>
              <a:t>, you could find out more about the ongoing work </a:t>
            </a:r>
            <a:r>
              <a:rPr lang="en-US" b="1"/>
              <a:t>through TT:CLEAR</a:t>
            </a:r>
            <a:r>
              <a:rPr lang="en-US"/>
              <a:t>, and on social media through the </a:t>
            </a:r>
            <a:r>
              <a:rPr lang="en-US" sz="1200" b="1">
                <a:latin typeface="Red Hat Display" panose="02010303040201060303"/>
                <a:cs typeface="Arial" panose="020B0604020202020204" pitchFamily="34" charset="0"/>
              </a:rPr>
              <a:t>UN Climate Change Technology Group on </a:t>
            </a:r>
            <a:r>
              <a:rPr lang="en-US" sz="1200" b="1" err="1">
                <a:latin typeface="Red Hat Display" panose="02010303040201060303"/>
                <a:cs typeface="Arial" panose="020B0604020202020204" pitchFamily="34" charset="0"/>
              </a:rPr>
              <a:t>Linkedin</a:t>
            </a:r>
            <a:r>
              <a:rPr lang="en-US" sz="1200" b="1">
                <a:latin typeface="Red Hat Display" panose="02010303040201060303"/>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latin typeface="Red Hat Display" panose="02010303040201060303"/>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latin typeface="Red Hat Display" panose="02010303040201060303"/>
                <a:cs typeface="Arial" panose="020B0604020202020204" pitchFamily="34" charset="0"/>
              </a:rPr>
              <a:t>The TEC, together with the CTCN, also </a:t>
            </a:r>
            <a:r>
              <a:rPr lang="en-US" sz="1200" b="1">
                <a:latin typeface="Red Hat Display" panose="02010303040201060303"/>
                <a:cs typeface="Arial" panose="020B0604020202020204" pitchFamily="34" charset="0"/>
              </a:rPr>
              <a:t>hosts side-events at the margins of the UN Climate Change conferences</a:t>
            </a:r>
            <a:r>
              <a:rPr lang="en-US" sz="1200" b="0">
                <a:latin typeface="Red Hat Display" panose="02010303040201060303"/>
                <a:cs typeface="Arial" panose="020B0604020202020204" pitchFamily="34" charset="0"/>
              </a:rPr>
              <a:t>. We encourage you to join these Technology Mechanism events to engage with the two bodies and the broader community of climate technology.</a:t>
            </a:r>
          </a:p>
          <a:p>
            <a:endParaRPr lang="en-US"/>
          </a:p>
        </p:txBody>
      </p:sp>
      <p:sp>
        <p:nvSpPr>
          <p:cNvPr id="4" name="Slide Number Placeholder 3"/>
          <p:cNvSpPr>
            <a:spLocks noGrp="1"/>
          </p:cNvSpPr>
          <p:nvPr>
            <p:ph type="sldNum" sz="quarter" idx="5"/>
          </p:nvPr>
        </p:nvSpPr>
        <p:spPr/>
        <p:txBody>
          <a:bodyPr/>
          <a:lstStyle/>
          <a:p>
            <a:fld id="{1DFC49E6-400A-BE4C-BCA4-10AED278B8E2}" type="slidenum">
              <a:rPr lang="it-IT" smtClean="0"/>
              <a:t>7</a:t>
            </a:fld>
            <a:endParaRPr lang="it-IT"/>
          </a:p>
        </p:txBody>
      </p:sp>
    </p:spTree>
    <p:extLst>
      <p:ext uri="{BB962C8B-B14F-4D97-AF65-F5344CB8AC3E}">
        <p14:creationId xmlns:p14="http://schemas.microsoft.com/office/powerpoint/2010/main" val="24424852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rtl="0">
              <a:lnSpc>
                <a:spcPct val="107000"/>
              </a:lnSpc>
              <a:buFont typeface="Calibri" panose="020F0502020204030204" pitchFamily="34" charset="0"/>
              <a:buNone/>
            </a:pPr>
            <a:r>
              <a:rPr lang="en-US" sz="1800" dirty="0">
                <a:effectLst/>
                <a:latin typeface="Calibri" panose="020F0502020204030204" pitchFamily="34" charset="0"/>
                <a:ea typeface="DengXian" panose="02010600030101010101" pitchFamily="2" charset="-122"/>
                <a:cs typeface="Arial" panose="020B0604020202020204" pitchFamily="34" charset="0"/>
              </a:rPr>
              <a:t>Finally, on the point about engagement, I would like to highlight </a:t>
            </a:r>
            <a:r>
              <a:rPr lang="en-US" sz="1800" b="1" dirty="0">
                <a:effectLst/>
                <a:latin typeface="Calibri" panose="020F0502020204030204" pitchFamily="34" charset="0"/>
                <a:ea typeface="DengXian" panose="02010600030101010101" pitchFamily="2" charset="-122"/>
                <a:cs typeface="Arial" panose="020B0604020202020204" pitchFamily="34" charset="0"/>
              </a:rPr>
              <a:t>other avenues you could engage with the work of the TEC</a:t>
            </a:r>
            <a:r>
              <a:rPr lang="en-US" sz="1800" dirty="0">
                <a:effectLst/>
                <a:latin typeface="Calibri" panose="020F0502020204030204" pitchFamily="34" charset="0"/>
                <a:ea typeface="DengXian" panose="02010600030101010101" pitchFamily="2" charset="-122"/>
                <a:cs typeface="Arial" panose="020B0604020202020204" pitchFamily="34" charset="0"/>
              </a:rPr>
              <a:t>, including </a:t>
            </a:r>
            <a:r>
              <a:rPr lang="en-US" sz="1800" b="1" dirty="0">
                <a:effectLst/>
                <a:latin typeface="Calibri" panose="020F0502020204030204" pitchFamily="34" charset="0"/>
                <a:ea typeface="DengXian" panose="02010600030101010101" pitchFamily="2" charset="-122"/>
                <a:cs typeface="Arial" panose="020B0604020202020204" pitchFamily="34" charset="0"/>
              </a:rPr>
              <a:t>applying TEC policy recommendations in your context</a:t>
            </a:r>
            <a:r>
              <a:rPr lang="en-US" sz="1800" dirty="0">
                <a:effectLst/>
                <a:latin typeface="Calibri" panose="020F0502020204030204" pitchFamily="34" charset="0"/>
                <a:ea typeface="DengXian" panose="02010600030101010101" pitchFamily="2" charset="-122"/>
                <a:cs typeface="Arial" panose="020B0604020202020204" pitchFamily="34" charset="0"/>
              </a:rPr>
              <a:t>, </a:t>
            </a:r>
            <a:r>
              <a:rPr lang="en-US" sz="1800" b="1" dirty="0">
                <a:effectLst/>
                <a:latin typeface="Calibri" panose="020F0502020204030204" pitchFamily="34" charset="0"/>
                <a:ea typeface="DengXian" panose="02010600030101010101" pitchFamily="2" charset="-122"/>
                <a:cs typeface="Arial" panose="020B0604020202020204" pitchFamily="34" charset="0"/>
              </a:rPr>
              <a:t>disseminating TEC’s work in your institutions</a:t>
            </a:r>
            <a:r>
              <a:rPr lang="en-US" sz="1800" dirty="0">
                <a:effectLst/>
                <a:latin typeface="Calibri" panose="020F0502020204030204" pitchFamily="34" charset="0"/>
                <a:ea typeface="DengXian" panose="02010600030101010101" pitchFamily="2" charset="-122"/>
                <a:cs typeface="Arial" panose="020B0604020202020204" pitchFamily="34" charset="0"/>
              </a:rPr>
              <a:t>, and </a:t>
            </a:r>
            <a:r>
              <a:rPr lang="en-US" sz="1800" b="1" dirty="0">
                <a:effectLst/>
                <a:latin typeface="Calibri" panose="020F0502020204030204" pitchFamily="34" charset="0"/>
                <a:ea typeface="DengXian" panose="02010600030101010101" pitchFamily="2" charset="-122"/>
                <a:cs typeface="Arial" panose="020B0604020202020204" pitchFamily="34" charset="0"/>
              </a:rPr>
              <a:t>sharing examples of your work with the TEC</a:t>
            </a:r>
            <a:r>
              <a:rPr lang="en-US" sz="1800" dirty="0">
                <a:effectLst/>
                <a:latin typeface="Calibri" panose="020F0502020204030204" pitchFamily="34" charset="0"/>
                <a:ea typeface="DengXian" panose="02010600030101010101" pitchFamily="2" charset="-122"/>
                <a:cs typeface="Arial" panose="020B0604020202020204" pitchFamily="34" charset="0"/>
              </a:rPr>
              <a:t>.</a:t>
            </a:r>
          </a:p>
          <a:p>
            <a:pPr marL="0" lvl="0" indent="0" rtl="0">
              <a:lnSpc>
                <a:spcPct val="107000"/>
              </a:lnSpc>
              <a:buFont typeface="Calibri" panose="020F0502020204030204" pitchFamily="34" charset="0"/>
              <a:buNone/>
            </a:pPr>
            <a:endParaRPr lang="en-US" sz="1800" dirty="0">
              <a:effectLst/>
              <a:latin typeface="Calibri" panose="020F0502020204030204" pitchFamily="34" charset="0"/>
              <a:ea typeface="DengXian" panose="02010600030101010101" pitchFamily="2" charset="-122"/>
              <a:cs typeface="Arial" panose="020B0604020202020204" pitchFamily="34" charset="0"/>
            </a:endParaRPr>
          </a:p>
          <a:p>
            <a:pPr marL="0" lvl="0" indent="0" rtl="0">
              <a:lnSpc>
                <a:spcPct val="107000"/>
              </a:lnSpc>
              <a:buFont typeface="Calibri" panose="020F0502020204030204" pitchFamily="34" charset="0"/>
              <a:buNone/>
            </a:pPr>
            <a:r>
              <a:rPr lang="en-US" sz="1800" dirty="0">
                <a:effectLst/>
                <a:latin typeface="Calibri" panose="020F0502020204030204" pitchFamily="34" charset="0"/>
                <a:ea typeface="DengXian" panose="02010600030101010101" pitchFamily="2" charset="-122"/>
                <a:cs typeface="Arial" panose="020B0604020202020204" pitchFamily="34" charset="0"/>
              </a:rPr>
              <a:t>Sharing TEC policy papers, publications and guidebooks with </a:t>
            </a:r>
            <a:r>
              <a:rPr lang="en-US" sz="1800" dirty="0">
                <a:latin typeface="Red Hat Display" panose="02010303040201060303"/>
              </a:rPr>
              <a:t>line ministries, sub-national governments, academia, practitioners, and innovation actors in your countries is an </a:t>
            </a:r>
            <a:r>
              <a:rPr lang="en-US" sz="1800" b="1" dirty="0">
                <a:latin typeface="Red Hat Display" panose="02010303040201060303"/>
              </a:rPr>
              <a:t>effective way to bring the results of work under the UNFCCC process to the national, sectoral and local levels</a:t>
            </a:r>
            <a:r>
              <a:rPr lang="en-US" sz="1800" dirty="0">
                <a:latin typeface="Red Hat Display" panose="02010303040201060303"/>
              </a:rPr>
              <a:t>.</a:t>
            </a:r>
          </a:p>
          <a:p>
            <a:pPr marL="0" lvl="0" indent="0" rtl="0">
              <a:lnSpc>
                <a:spcPct val="107000"/>
              </a:lnSpc>
              <a:buFont typeface="Calibri" panose="020F0502020204030204" pitchFamily="34" charset="0"/>
              <a:buNone/>
            </a:pPr>
            <a:endParaRPr lang="en-US" sz="1800" dirty="0">
              <a:effectLst/>
              <a:latin typeface="Red Hat Display" panose="02010303040201060303"/>
              <a:ea typeface="DengXian" panose="02010600030101010101" pitchFamily="2" charset="-122"/>
              <a:cs typeface="Arial" panose="020B0604020202020204" pitchFamily="34" charset="0"/>
            </a:endParaRPr>
          </a:p>
          <a:p>
            <a:pPr marL="0" lvl="0" indent="0" rtl="0">
              <a:lnSpc>
                <a:spcPct val="107000"/>
              </a:lnSpc>
              <a:buFont typeface="Calibri" panose="020F0502020204030204" pitchFamily="34" charset="0"/>
              <a:buNone/>
            </a:pPr>
            <a:r>
              <a:rPr lang="en-US" sz="1800" dirty="0">
                <a:effectLst/>
                <a:latin typeface="Red Hat Display" panose="02010303040201060303"/>
                <a:ea typeface="DengXian" panose="02010600030101010101" pitchFamily="2" charset="-122"/>
                <a:cs typeface="Arial" panose="020B0604020202020204" pitchFamily="34" charset="0"/>
              </a:rPr>
              <a:t>It is equally </a:t>
            </a:r>
            <a:r>
              <a:rPr lang="en-US" sz="1800" b="1" dirty="0">
                <a:effectLst/>
                <a:latin typeface="Red Hat Display" panose="02010303040201060303"/>
                <a:ea typeface="DengXian" panose="02010600030101010101" pitchFamily="2" charset="-122"/>
                <a:cs typeface="Arial" panose="020B0604020202020204" pitchFamily="34" charset="0"/>
              </a:rPr>
              <a:t>important for us to hear from you on the learnings, priorities, and challenges you are facing, </a:t>
            </a:r>
            <a:r>
              <a:rPr lang="en-US" sz="1800" dirty="0">
                <a:effectLst/>
                <a:latin typeface="Red Hat Display" panose="02010303040201060303"/>
                <a:ea typeface="DengXian" panose="02010600030101010101" pitchFamily="2" charset="-122"/>
                <a:cs typeface="Arial" panose="020B0604020202020204" pitchFamily="34" charset="0"/>
              </a:rPr>
              <a:t>so we could align our work accordingly to address your practical needs. </a:t>
            </a:r>
            <a:r>
              <a:rPr lang="en-US" sz="1800" b="1" dirty="0">
                <a:effectLst/>
                <a:latin typeface="Red Hat Display" panose="02010303040201060303"/>
                <a:ea typeface="DengXian" panose="02010600030101010101" pitchFamily="2" charset="-122"/>
                <a:cs typeface="Arial" panose="020B0604020202020204" pitchFamily="34" charset="0"/>
              </a:rPr>
              <a:t>Participating in questionnaires and surveys and communicating with the TEC secretariat, including at this forum</a:t>
            </a:r>
            <a:r>
              <a:rPr lang="en-US" sz="1800" dirty="0">
                <a:effectLst/>
                <a:latin typeface="Red Hat Display" panose="02010303040201060303"/>
                <a:ea typeface="DengXian" panose="02010600030101010101" pitchFamily="2" charset="-122"/>
                <a:cs typeface="Arial" panose="020B0604020202020204" pitchFamily="34" charset="0"/>
              </a:rPr>
              <a:t>, are effective ways to engage with and inform the work of the committee.</a:t>
            </a:r>
          </a:p>
          <a:p>
            <a:pPr marL="0" lvl="0" indent="0" rtl="0">
              <a:lnSpc>
                <a:spcPct val="107000"/>
              </a:lnSpc>
              <a:buFont typeface="Calibri" panose="020F0502020204030204" pitchFamily="34" charset="0"/>
              <a:buNone/>
            </a:pPr>
            <a:endParaRPr lang="en-US" sz="1800" dirty="0">
              <a:effectLst/>
              <a:latin typeface="Red Hat Display" panose="02010303040201060303"/>
              <a:ea typeface="DengXian" panose="02010600030101010101" pitchFamily="2" charset="-122"/>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Calibri" panose="020F0502020204030204" pitchFamily="34" charset="0"/>
              <a:buNone/>
              <a:tabLst/>
              <a:defRPr/>
            </a:pPr>
            <a:r>
              <a:rPr lang="en-US" sz="1800" dirty="0"/>
              <a:t>In addition to direct engagement in the technical work of the TEC, </a:t>
            </a:r>
            <a:r>
              <a:rPr lang="en-US" sz="1800" b="1" dirty="0"/>
              <a:t>NDEs’ inputs inform and enrich the monitoring and evaluation of the results of the Technology Mechanism’s work</a:t>
            </a:r>
            <a:r>
              <a:rPr lang="en-US" sz="1800" dirty="0"/>
              <a:t>. </a:t>
            </a:r>
          </a:p>
          <a:p>
            <a:pPr marL="0" marR="0" lvl="0" indent="0" algn="l" defTabSz="914400" rtl="0" eaLnBrk="1" fontAlgn="auto" latinLnBrk="0" hangingPunct="1">
              <a:lnSpc>
                <a:spcPct val="107000"/>
              </a:lnSpc>
              <a:spcBef>
                <a:spcPts val="0"/>
              </a:spcBef>
              <a:spcAft>
                <a:spcPts val="0"/>
              </a:spcAft>
              <a:buClrTx/>
              <a:buSzTx/>
              <a:buFont typeface="Calibri" panose="020F0502020204030204" pitchFamily="34" charset="0"/>
              <a:buNone/>
              <a:tabLst/>
              <a:defRPr/>
            </a:pPr>
            <a:endParaRPr lang="en-US" sz="1800" dirty="0">
              <a:effectLst/>
              <a:latin typeface="Red Hat Display" panose="02010303040201060303"/>
              <a:ea typeface="DengXian" panose="02010600030101010101" pitchFamily="2" charset="-122"/>
              <a:cs typeface="Arial" panose="020B0604020202020204" pitchFamily="34" charset="0"/>
            </a:endParaRPr>
          </a:p>
          <a:p>
            <a:pPr marL="0" lvl="0" indent="0" rtl="0">
              <a:lnSpc>
                <a:spcPct val="107000"/>
              </a:lnSpc>
              <a:buFont typeface="Calibri" panose="020F0502020204030204" pitchFamily="34" charset="0"/>
              <a:buNone/>
            </a:pPr>
            <a:r>
              <a:rPr lang="en-US" sz="1800" dirty="0">
                <a:effectLst/>
                <a:latin typeface="Red Hat Display" panose="02010303040201060303"/>
                <a:ea typeface="DengXian" panose="02010600030101010101" pitchFamily="2" charset="-122"/>
                <a:cs typeface="Arial" panose="020B0604020202020204" pitchFamily="34" charset="0"/>
              </a:rPr>
              <a:t>Participation in </a:t>
            </a:r>
            <a:r>
              <a:rPr lang="en-US" sz="1800" b="1" dirty="0">
                <a:effectLst/>
                <a:latin typeface="Red Hat Display" panose="02010303040201060303"/>
                <a:ea typeface="DengXian" panose="02010600030101010101" pitchFamily="2" charset="-122"/>
                <a:cs typeface="Arial" panose="020B0604020202020204" pitchFamily="34" charset="0"/>
              </a:rPr>
              <a:t>TEC meetings, in-person or online is </a:t>
            </a:r>
            <a:r>
              <a:rPr lang="en-US" sz="1800" dirty="0">
                <a:effectLst/>
                <a:latin typeface="Red Hat Display" panose="02010303040201060303"/>
                <a:ea typeface="DengXian" panose="02010600030101010101" pitchFamily="2" charset="-122"/>
                <a:cs typeface="Arial" panose="020B0604020202020204" pitchFamily="34" charset="0"/>
              </a:rPr>
              <a:t>also a good way to not only keep abreast of </a:t>
            </a:r>
            <a:r>
              <a:rPr lang="en-US" sz="1800" b="1" dirty="0">
                <a:effectLst/>
                <a:latin typeface="Red Hat Display" panose="02010303040201060303"/>
                <a:ea typeface="DengXian" panose="02010600030101010101" pitchFamily="2" charset="-122"/>
                <a:cs typeface="Arial" panose="020B0604020202020204" pitchFamily="34" charset="0"/>
              </a:rPr>
              <a:t>the latest development in the TEC work</a:t>
            </a:r>
            <a:r>
              <a:rPr lang="en-US" sz="1800" dirty="0">
                <a:effectLst/>
                <a:latin typeface="Red Hat Display" panose="02010303040201060303"/>
                <a:ea typeface="DengXian" panose="02010600030101010101" pitchFamily="2" charset="-122"/>
                <a:cs typeface="Arial" panose="020B0604020202020204" pitchFamily="34" charset="0"/>
              </a:rPr>
              <a:t>. </a:t>
            </a:r>
          </a:p>
          <a:p>
            <a:pPr marL="0" lvl="0" indent="0" rtl="0">
              <a:lnSpc>
                <a:spcPct val="107000"/>
              </a:lnSpc>
              <a:buFont typeface="Calibri" panose="020F0502020204030204" pitchFamily="34" charset="0"/>
              <a:buNone/>
            </a:pPr>
            <a:endParaRPr lang="en-US" sz="1800" dirty="0">
              <a:effectLst/>
              <a:latin typeface="Calibri" panose="020F0502020204030204" pitchFamily="34" charset="0"/>
              <a:ea typeface="DengXian" panose="02010600030101010101" pitchFamily="2" charset="-122"/>
              <a:cs typeface="Arial" panose="020B0604020202020204" pitchFamily="34" charset="0"/>
            </a:endParaRPr>
          </a:p>
          <a:p>
            <a:pPr marL="0" lvl="0" indent="0" rtl="0">
              <a:lnSpc>
                <a:spcPct val="107000"/>
              </a:lnSpc>
              <a:buFont typeface="Calibri" panose="020F0502020204030204" pitchFamily="34" charset="0"/>
              <a:buNone/>
            </a:pPr>
            <a:r>
              <a:rPr lang="en-US" sz="1800" dirty="0">
                <a:effectLst/>
                <a:latin typeface="Calibri" panose="020F0502020204030204" pitchFamily="34" charset="0"/>
                <a:ea typeface="DengXian" panose="02010600030101010101" pitchFamily="2" charset="-122"/>
                <a:cs typeface="Arial" panose="020B0604020202020204" pitchFamily="34" charset="0"/>
              </a:rPr>
              <a:t>With that, I would like to conclude this presentation. On behalf of the TEC, I thank you for your attention and wish you fruitful exchanges in the following days.</a:t>
            </a:r>
          </a:p>
        </p:txBody>
      </p:sp>
      <p:sp>
        <p:nvSpPr>
          <p:cNvPr id="4" name="Slide Number Placeholder 3"/>
          <p:cNvSpPr>
            <a:spLocks noGrp="1"/>
          </p:cNvSpPr>
          <p:nvPr>
            <p:ph type="sldNum" sz="quarter" idx="5"/>
          </p:nvPr>
        </p:nvSpPr>
        <p:spPr/>
        <p:txBody>
          <a:bodyPr/>
          <a:lstStyle/>
          <a:p>
            <a:fld id="{1DFC49E6-400A-BE4C-BCA4-10AED278B8E2}" type="slidenum">
              <a:rPr lang="it-IT" smtClean="0"/>
              <a:t>8</a:t>
            </a:fld>
            <a:endParaRPr lang="it-IT"/>
          </a:p>
        </p:txBody>
      </p:sp>
    </p:spTree>
    <p:extLst>
      <p:ext uri="{BB962C8B-B14F-4D97-AF65-F5344CB8AC3E}">
        <p14:creationId xmlns:p14="http://schemas.microsoft.com/office/powerpoint/2010/main" val="31513198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p:bg>
      <p:bgRef idx="1001">
        <a:schemeClr val="bg1"/>
      </p:bgRef>
    </p:bg>
    <p:spTree>
      <p:nvGrpSpPr>
        <p:cNvPr id="1" name=""/>
        <p:cNvGrpSpPr/>
        <p:nvPr/>
      </p:nvGrpSpPr>
      <p:grpSpPr>
        <a:xfrm>
          <a:off x="0" y="0"/>
          <a:ext cx="0" cy="0"/>
          <a:chOff x="0" y="0"/>
          <a:chExt cx="0" cy="0"/>
        </a:xfrm>
      </p:grpSpPr>
      <p:grpSp>
        <p:nvGrpSpPr>
          <p:cNvPr id="18" name="Gruppo 17">
            <a:extLst>
              <a:ext uri="{FF2B5EF4-FFF2-40B4-BE49-F238E27FC236}">
                <a16:creationId xmlns:a16="http://schemas.microsoft.com/office/drawing/2014/main" id="{2982684D-3195-43B0-EFEB-FE270F564FB0}"/>
              </a:ext>
            </a:extLst>
          </p:cNvPr>
          <p:cNvGrpSpPr/>
          <p:nvPr userDrawn="1"/>
        </p:nvGrpSpPr>
        <p:grpSpPr>
          <a:xfrm>
            <a:off x="5341444" y="3651795"/>
            <a:ext cx="5880432" cy="5618872"/>
            <a:chOff x="4012925" y="3423195"/>
            <a:chExt cx="5880432" cy="5618872"/>
          </a:xfrm>
        </p:grpSpPr>
        <p:pic>
          <p:nvPicPr>
            <p:cNvPr id="13" name="Immagine 12" descr="Immagine che contiene cielo, aria aperta, nuvola, persona&#10;&#10;Descrizione generata automaticamente">
              <a:extLst>
                <a:ext uri="{FF2B5EF4-FFF2-40B4-BE49-F238E27FC236}">
                  <a16:creationId xmlns:a16="http://schemas.microsoft.com/office/drawing/2014/main" id="{FA96B467-4967-EA9A-AF2C-8B4E2C4B0E97}"/>
                </a:ext>
              </a:extLst>
            </p:cNvPr>
            <p:cNvPicPr>
              <a:picLocks noChangeAspect="1"/>
            </p:cNvPicPr>
            <p:nvPr userDrawn="1"/>
          </p:nvPicPr>
          <p:blipFill rotWithShape="1">
            <a:blip r:embed="rId2"/>
            <a:srcRect l="16667" r="16667"/>
            <a:stretch/>
          </p:blipFill>
          <p:spPr>
            <a:xfrm>
              <a:off x="4395351" y="3474763"/>
              <a:ext cx="5181599" cy="5181599"/>
            </a:xfrm>
            <a:prstGeom prst="ellipse">
              <a:avLst/>
            </a:prstGeom>
          </p:spPr>
        </p:pic>
        <p:pic>
          <p:nvPicPr>
            <p:cNvPr id="15" name="Immagine 14" descr="Immagine che contiene cerchio, Elementi grafici, grafica, Policromia&#10;&#10;Descrizione generata automaticamente">
              <a:extLst>
                <a:ext uri="{FF2B5EF4-FFF2-40B4-BE49-F238E27FC236}">
                  <a16:creationId xmlns:a16="http://schemas.microsoft.com/office/drawing/2014/main" id="{D12100AC-B05A-01AC-2543-017C96A38AE6}"/>
                </a:ext>
              </a:extLst>
            </p:cNvPr>
            <p:cNvPicPr>
              <a:picLocks noChangeAspect="1"/>
            </p:cNvPicPr>
            <p:nvPr userDrawn="1"/>
          </p:nvPicPr>
          <p:blipFill>
            <a:blip r:embed="rId3"/>
            <a:stretch>
              <a:fillRect/>
            </a:stretch>
          </p:blipFill>
          <p:spPr>
            <a:xfrm rot="5400000">
              <a:off x="4143705" y="3292415"/>
              <a:ext cx="5618872" cy="5880432"/>
            </a:xfrm>
            <a:prstGeom prst="rect">
              <a:avLst/>
            </a:prstGeom>
          </p:spPr>
        </p:pic>
      </p:grpSp>
      <p:sp>
        <p:nvSpPr>
          <p:cNvPr id="2" name="Titolo 1">
            <a:extLst>
              <a:ext uri="{FF2B5EF4-FFF2-40B4-BE49-F238E27FC236}">
                <a16:creationId xmlns:a16="http://schemas.microsoft.com/office/drawing/2014/main" id="{4D5B6CD5-3855-FACF-1A1E-56975A54705B}"/>
              </a:ext>
            </a:extLst>
          </p:cNvPr>
          <p:cNvSpPr>
            <a:spLocks noGrp="1"/>
          </p:cNvSpPr>
          <p:nvPr>
            <p:ph type="ctrTitle" hasCustomPrompt="1"/>
          </p:nvPr>
        </p:nvSpPr>
        <p:spPr>
          <a:xfrm>
            <a:off x="5034234" y="759143"/>
            <a:ext cx="6462441" cy="1267777"/>
          </a:xfrm>
          <a:prstGeom prst="rect">
            <a:avLst/>
          </a:prstGeom>
        </p:spPr>
        <p:txBody>
          <a:bodyPr anchor="ctr"/>
          <a:lstStyle>
            <a:lvl1pPr algn="l">
              <a:defRPr sz="4000" b="1" i="0">
                <a:solidFill>
                  <a:schemeClr val="tx2"/>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sp>
        <p:nvSpPr>
          <p:cNvPr id="3" name="Sottotitolo 2">
            <a:extLst>
              <a:ext uri="{FF2B5EF4-FFF2-40B4-BE49-F238E27FC236}">
                <a16:creationId xmlns:a16="http://schemas.microsoft.com/office/drawing/2014/main" id="{5591D8C9-95B0-0A40-4F14-374D340ABC3E}"/>
              </a:ext>
            </a:extLst>
          </p:cNvPr>
          <p:cNvSpPr>
            <a:spLocks noGrp="1"/>
          </p:cNvSpPr>
          <p:nvPr>
            <p:ph type="subTitle" idx="1" hasCustomPrompt="1"/>
          </p:nvPr>
        </p:nvSpPr>
        <p:spPr>
          <a:xfrm>
            <a:off x="5034234" y="2261177"/>
            <a:ext cx="6462440" cy="1000183"/>
          </a:xfrm>
          <a:prstGeom prst="rect">
            <a:avLst/>
          </a:prstGeom>
        </p:spPr>
        <p:txBody>
          <a:bodyPr/>
          <a:lstStyle>
            <a:lvl1pPr marL="0" indent="0" algn="l">
              <a:buNone/>
              <a:defRPr sz="2400" b="0" i="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endParaRPr lang="it-IT"/>
          </a:p>
        </p:txBody>
      </p:sp>
      <p:grpSp>
        <p:nvGrpSpPr>
          <p:cNvPr id="17" name="Gruppo 16">
            <a:extLst>
              <a:ext uri="{FF2B5EF4-FFF2-40B4-BE49-F238E27FC236}">
                <a16:creationId xmlns:a16="http://schemas.microsoft.com/office/drawing/2014/main" id="{5DB780C0-25BD-D6B3-2CEC-5D9F7600B5A9}"/>
              </a:ext>
            </a:extLst>
          </p:cNvPr>
          <p:cNvGrpSpPr/>
          <p:nvPr userDrawn="1"/>
        </p:nvGrpSpPr>
        <p:grpSpPr>
          <a:xfrm>
            <a:off x="-1422017" y="-1233473"/>
            <a:ext cx="5880432" cy="5618872"/>
            <a:chOff x="-1422017" y="-1233473"/>
            <a:chExt cx="5880432" cy="5618872"/>
          </a:xfrm>
        </p:grpSpPr>
        <p:pic>
          <p:nvPicPr>
            <p:cNvPr id="14" name="Immagine 13" descr="Immagine che contiene acqua, Artico, aria aperta, inverno&#10;&#10;Descrizione generata automaticamente">
              <a:extLst>
                <a:ext uri="{FF2B5EF4-FFF2-40B4-BE49-F238E27FC236}">
                  <a16:creationId xmlns:a16="http://schemas.microsoft.com/office/drawing/2014/main" id="{00E8B018-10C7-80AF-4275-11E438FB3691}"/>
                </a:ext>
              </a:extLst>
            </p:cNvPr>
            <p:cNvPicPr>
              <a:picLocks noChangeAspect="1"/>
            </p:cNvPicPr>
            <p:nvPr userDrawn="1"/>
          </p:nvPicPr>
          <p:blipFill rotWithShape="1">
            <a:blip r:embed="rId4"/>
            <a:srcRect l="10768" r="22532"/>
            <a:stretch/>
          </p:blipFill>
          <p:spPr>
            <a:xfrm>
              <a:off x="-846199" y="-998423"/>
              <a:ext cx="5184130" cy="5184130"/>
            </a:xfrm>
            <a:prstGeom prst="ellipse">
              <a:avLst/>
            </a:prstGeom>
          </p:spPr>
        </p:pic>
        <p:pic>
          <p:nvPicPr>
            <p:cNvPr id="16" name="Immagine 15" descr="Immagine che contiene cerchio, Elementi grafici, grafica, Policromia&#10;&#10;Descrizione generata automaticamente">
              <a:extLst>
                <a:ext uri="{FF2B5EF4-FFF2-40B4-BE49-F238E27FC236}">
                  <a16:creationId xmlns:a16="http://schemas.microsoft.com/office/drawing/2014/main" id="{784BA807-15DA-4C43-33F6-EC362DCF126D}"/>
                </a:ext>
              </a:extLst>
            </p:cNvPr>
            <p:cNvPicPr>
              <a:picLocks noChangeAspect="1"/>
            </p:cNvPicPr>
            <p:nvPr userDrawn="1"/>
          </p:nvPicPr>
          <p:blipFill>
            <a:blip r:embed="rId3"/>
            <a:stretch>
              <a:fillRect/>
            </a:stretch>
          </p:blipFill>
          <p:spPr>
            <a:xfrm rot="16200000">
              <a:off x="-1291237" y="-1364253"/>
              <a:ext cx="5618872" cy="5880432"/>
            </a:xfrm>
            <a:prstGeom prst="rect">
              <a:avLst/>
            </a:prstGeom>
          </p:spPr>
        </p:pic>
      </p:grpSp>
      <p:pic>
        <p:nvPicPr>
          <p:cNvPr id="22" name="Elemento grafico 21">
            <a:extLst>
              <a:ext uri="{FF2B5EF4-FFF2-40B4-BE49-F238E27FC236}">
                <a16:creationId xmlns:a16="http://schemas.microsoft.com/office/drawing/2014/main" id="{E20C9243-0FAC-B9B4-F415-9FA7262194C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695325" y="5358623"/>
            <a:ext cx="3763090" cy="874008"/>
          </a:xfrm>
          <a:prstGeom prst="rect">
            <a:avLst/>
          </a:prstGeom>
        </p:spPr>
      </p:pic>
    </p:spTree>
    <p:extLst>
      <p:ext uri="{BB962C8B-B14F-4D97-AF65-F5344CB8AC3E}">
        <p14:creationId xmlns:p14="http://schemas.microsoft.com/office/powerpoint/2010/main" val="30264342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861" userDrawn="1">
          <p15:clr>
            <a:srgbClr val="FBAE40"/>
          </p15:clr>
        </p15:guide>
        <p15:guide id="4" orient="horz" pos="459" userDrawn="1">
          <p15:clr>
            <a:srgbClr val="FBAE40"/>
          </p15:clr>
        </p15:guide>
        <p15:guide id="5" pos="7242" userDrawn="1">
          <p15:clr>
            <a:srgbClr val="FBAE40"/>
          </p15:clr>
        </p15:guide>
        <p15:guide id="6"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con 1">
    <p:bg>
      <p:bgRef idx="1001">
        <a:schemeClr val="bg1"/>
      </p:bgRef>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04DCE64C-98F3-D57E-1C48-DCA53AE9C214}"/>
              </a:ext>
            </a:extLst>
          </p:cNvPr>
          <p:cNvSpPr>
            <a:spLocks noGrp="1" noRot="1" noMove="1" noResize="1" noEditPoints="1" noAdjustHandles="1" noChangeArrowheads="1" noChangeShapeType="1"/>
          </p:cNvSpPr>
          <p:nvPr userDrawn="1"/>
        </p:nvSpPr>
        <p:spPr>
          <a:xfrm>
            <a:off x="6791325" y="728663"/>
            <a:ext cx="5400675" cy="612933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Segnaposto immagine 5">
            <a:extLst>
              <a:ext uri="{FF2B5EF4-FFF2-40B4-BE49-F238E27FC236}">
                <a16:creationId xmlns:a16="http://schemas.microsoft.com/office/drawing/2014/main" id="{9A5FFAEC-7CE8-F7A1-3536-B84DB41CF0BE}"/>
              </a:ext>
            </a:extLst>
          </p:cNvPr>
          <p:cNvSpPr>
            <a:spLocks noGrp="1"/>
          </p:cNvSpPr>
          <p:nvPr>
            <p:ph type="pic" sz="quarter" idx="15"/>
          </p:nvPr>
        </p:nvSpPr>
        <p:spPr>
          <a:xfrm>
            <a:off x="7215617" y="1911571"/>
            <a:ext cx="803275" cy="803275"/>
          </a:xfrm>
          <a:prstGeom prst="rect">
            <a:avLst/>
          </a:prstGeom>
          <a:solidFill>
            <a:schemeClr val="bg2"/>
          </a:solidFill>
          <a:ln>
            <a:noFill/>
          </a:ln>
        </p:spPr>
        <p:txBody>
          <a:bodyPr/>
          <a:lstStyle>
            <a:lvl1pPr marL="0" indent="0">
              <a:buNone/>
              <a:defRPr>
                <a:noFill/>
              </a:defRPr>
            </a:lvl1pPr>
          </a:lstStyle>
          <a:p>
            <a:endParaRPr lang="it-IT"/>
          </a:p>
        </p:txBody>
      </p:sp>
      <p:sp>
        <p:nvSpPr>
          <p:cNvPr id="37" name="Segnaposto immagine 5">
            <a:extLst>
              <a:ext uri="{FF2B5EF4-FFF2-40B4-BE49-F238E27FC236}">
                <a16:creationId xmlns:a16="http://schemas.microsoft.com/office/drawing/2014/main" id="{9E296989-ED51-FC1D-835E-815C632336B2}"/>
              </a:ext>
            </a:extLst>
          </p:cNvPr>
          <p:cNvSpPr>
            <a:spLocks noGrp="1"/>
          </p:cNvSpPr>
          <p:nvPr>
            <p:ph type="pic" sz="quarter" idx="16"/>
          </p:nvPr>
        </p:nvSpPr>
        <p:spPr>
          <a:xfrm>
            <a:off x="7215617" y="3029171"/>
            <a:ext cx="803275" cy="803275"/>
          </a:xfrm>
          <a:prstGeom prst="rect">
            <a:avLst/>
          </a:prstGeom>
          <a:solidFill>
            <a:schemeClr val="bg2"/>
          </a:solidFill>
          <a:ln>
            <a:noFill/>
          </a:ln>
        </p:spPr>
        <p:txBody>
          <a:bodyPr/>
          <a:lstStyle>
            <a:lvl1pPr marL="0" indent="0">
              <a:buNone/>
              <a:defRPr>
                <a:noFill/>
              </a:defRPr>
            </a:lvl1pPr>
          </a:lstStyle>
          <a:p>
            <a:endParaRPr lang="it-IT"/>
          </a:p>
        </p:txBody>
      </p:sp>
      <p:sp>
        <p:nvSpPr>
          <p:cNvPr id="38" name="Segnaposto immagine 5">
            <a:extLst>
              <a:ext uri="{FF2B5EF4-FFF2-40B4-BE49-F238E27FC236}">
                <a16:creationId xmlns:a16="http://schemas.microsoft.com/office/drawing/2014/main" id="{352937AD-D166-DA4E-F3DD-0F9C87A4779A}"/>
              </a:ext>
            </a:extLst>
          </p:cNvPr>
          <p:cNvSpPr>
            <a:spLocks noGrp="1"/>
          </p:cNvSpPr>
          <p:nvPr>
            <p:ph type="pic" sz="quarter" idx="17"/>
          </p:nvPr>
        </p:nvSpPr>
        <p:spPr>
          <a:xfrm>
            <a:off x="7215617" y="4261071"/>
            <a:ext cx="803275" cy="803275"/>
          </a:xfrm>
          <a:prstGeom prst="rect">
            <a:avLst/>
          </a:prstGeom>
          <a:solidFill>
            <a:schemeClr val="bg2"/>
          </a:solidFill>
          <a:ln>
            <a:noFill/>
          </a:ln>
        </p:spPr>
        <p:txBody>
          <a:bodyPr/>
          <a:lstStyle>
            <a:lvl1pPr marL="0" indent="0">
              <a:buNone/>
              <a:defRPr>
                <a:noFill/>
              </a:defRPr>
            </a:lvl1pPr>
          </a:lstStyle>
          <a:p>
            <a:endParaRPr lang="it-IT"/>
          </a:p>
        </p:txBody>
      </p:sp>
      <p:sp>
        <p:nvSpPr>
          <p:cNvPr id="39" name="Segnaposto immagine 5">
            <a:extLst>
              <a:ext uri="{FF2B5EF4-FFF2-40B4-BE49-F238E27FC236}">
                <a16:creationId xmlns:a16="http://schemas.microsoft.com/office/drawing/2014/main" id="{0FAF7F41-59A7-64DD-838D-2C61CCF80A5A}"/>
              </a:ext>
            </a:extLst>
          </p:cNvPr>
          <p:cNvSpPr>
            <a:spLocks noGrp="1"/>
          </p:cNvSpPr>
          <p:nvPr>
            <p:ph type="pic" sz="quarter" idx="18"/>
          </p:nvPr>
        </p:nvSpPr>
        <p:spPr>
          <a:xfrm>
            <a:off x="7215617" y="5442171"/>
            <a:ext cx="803275" cy="803275"/>
          </a:xfrm>
          <a:prstGeom prst="rect">
            <a:avLst/>
          </a:prstGeom>
          <a:solidFill>
            <a:schemeClr val="bg2"/>
          </a:solidFill>
          <a:ln>
            <a:noFill/>
          </a:ln>
        </p:spPr>
        <p:txBody>
          <a:bodyPr/>
          <a:lstStyle>
            <a:lvl1pPr marL="0" indent="0">
              <a:buNone/>
              <a:defRPr>
                <a:noFill/>
              </a:defRPr>
            </a:lvl1pPr>
          </a:lstStyle>
          <a:p>
            <a:endParaRPr lang="it-IT"/>
          </a:p>
        </p:txBody>
      </p:sp>
      <p:sp>
        <p:nvSpPr>
          <p:cNvPr id="2" name="Titolo 1">
            <a:extLst>
              <a:ext uri="{FF2B5EF4-FFF2-40B4-BE49-F238E27FC236}">
                <a16:creationId xmlns:a16="http://schemas.microsoft.com/office/drawing/2014/main" id="{4D5B6CD5-3855-FACF-1A1E-56975A54705B}"/>
              </a:ext>
            </a:extLst>
          </p:cNvPr>
          <p:cNvSpPr>
            <a:spLocks noGrp="1"/>
          </p:cNvSpPr>
          <p:nvPr>
            <p:ph type="ctrTitle" hasCustomPrompt="1"/>
          </p:nvPr>
        </p:nvSpPr>
        <p:spPr>
          <a:xfrm>
            <a:off x="695326" y="759143"/>
            <a:ext cx="5400674" cy="1267777"/>
          </a:xfrm>
          <a:prstGeom prst="rect">
            <a:avLst/>
          </a:prstGeom>
        </p:spPr>
        <p:txBody>
          <a:bodyPr anchor="ctr"/>
          <a:lstStyle>
            <a:lvl1pPr algn="l">
              <a:defRPr sz="3200" b="1" i="0">
                <a:solidFill>
                  <a:schemeClr val="accent2"/>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sp>
        <p:nvSpPr>
          <p:cNvPr id="3" name="Sottotitolo 2">
            <a:extLst>
              <a:ext uri="{FF2B5EF4-FFF2-40B4-BE49-F238E27FC236}">
                <a16:creationId xmlns:a16="http://schemas.microsoft.com/office/drawing/2014/main" id="{5591D8C9-95B0-0A40-4F14-374D340ABC3E}"/>
              </a:ext>
            </a:extLst>
          </p:cNvPr>
          <p:cNvSpPr>
            <a:spLocks noGrp="1"/>
          </p:cNvSpPr>
          <p:nvPr>
            <p:ph type="subTitle" idx="1" hasCustomPrompt="1"/>
          </p:nvPr>
        </p:nvSpPr>
        <p:spPr>
          <a:xfrm>
            <a:off x="695325" y="2508379"/>
            <a:ext cx="5400675" cy="2569904"/>
          </a:xfrm>
          <a:prstGeom prst="rect">
            <a:avLst/>
          </a:prstGeom>
        </p:spPr>
        <p:txBody>
          <a:bodyPr/>
          <a:lstStyle>
            <a:lvl1pPr marL="0" indent="0" algn="l">
              <a:buNone/>
              <a:defRPr sz="2400" b="0" i="0">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Body text</a:t>
            </a:r>
          </a:p>
        </p:txBody>
      </p:sp>
      <p:sp>
        <p:nvSpPr>
          <p:cNvPr id="26" name="Segnaposto testo 25">
            <a:extLst>
              <a:ext uri="{FF2B5EF4-FFF2-40B4-BE49-F238E27FC236}">
                <a16:creationId xmlns:a16="http://schemas.microsoft.com/office/drawing/2014/main" id="{D1E93A23-BA9F-6FFD-5473-2BA5226AA2AB}"/>
              </a:ext>
            </a:extLst>
          </p:cNvPr>
          <p:cNvSpPr>
            <a:spLocks noGrp="1"/>
          </p:cNvSpPr>
          <p:nvPr>
            <p:ph type="body" sz="quarter" idx="10" hasCustomPrompt="1"/>
          </p:nvPr>
        </p:nvSpPr>
        <p:spPr>
          <a:xfrm>
            <a:off x="7215616" y="1095869"/>
            <a:ext cx="4281057" cy="580248"/>
          </a:xfrm>
          <a:prstGeom prst="rect">
            <a:avLst/>
          </a:prstGeom>
        </p:spPr>
        <p:txBody>
          <a:bodyPr anchor="ctr"/>
          <a:lstStyle>
            <a:lvl1pPr marL="0" indent="0">
              <a:buNone/>
              <a:defRPr sz="2400">
                <a:solidFill>
                  <a:schemeClr val="bg2"/>
                </a:solidFill>
                <a:latin typeface="Lora" pitchFamily="2" charset="77"/>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it-IT"/>
              <a:t>Box </a:t>
            </a:r>
            <a:r>
              <a:rPr lang="it-IT" err="1"/>
              <a:t>main</a:t>
            </a:r>
            <a:r>
              <a:rPr lang="it-IT"/>
              <a:t> </a:t>
            </a:r>
            <a:r>
              <a:rPr lang="it-IT" err="1"/>
              <a:t>title</a:t>
            </a:r>
            <a:endParaRPr lang="it-IT"/>
          </a:p>
        </p:txBody>
      </p:sp>
      <p:sp>
        <p:nvSpPr>
          <p:cNvPr id="28" name="Segnaposto testo 27">
            <a:extLst>
              <a:ext uri="{FF2B5EF4-FFF2-40B4-BE49-F238E27FC236}">
                <a16:creationId xmlns:a16="http://schemas.microsoft.com/office/drawing/2014/main" id="{47F2A366-79B4-3A54-1F66-7A09F4FFBB0B}"/>
              </a:ext>
            </a:extLst>
          </p:cNvPr>
          <p:cNvSpPr>
            <a:spLocks noGrp="1"/>
          </p:cNvSpPr>
          <p:nvPr>
            <p:ph type="body" sz="quarter" idx="11" hasCustomPrompt="1"/>
          </p:nvPr>
        </p:nvSpPr>
        <p:spPr>
          <a:xfrm>
            <a:off x="8102600" y="1904411"/>
            <a:ext cx="3394075" cy="817597"/>
          </a:xfrm>
          <a:prstGeom prst="rect">
            <a:avLst/>
          </a:prstGeom>
        </p:spPr>
        <p:txBody>
          <a:bodyPr anchor="ctr"/>
          <a:lstStyle>
            <a:lvl1pPr marL="0" indent="0">
              <a:buNone/>
              <a:defRPr sz="1600">
                <a:solidFill>
                  <a:schemeClr val="bg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31" name="Segnaposto testo 27">
            <a:extLst>
              <a:ext uri="{FF2B5EF4-FFF2-40B4-BE49-F238E27FC236}">
                <a16:creationId xmlns:a16="http://schemas.microsoft.com/office/drawing/2014/main" id="{922BCCBB-CDFA-20F5-5505-2869757065B2}"/>
              </a:ext>
            </a:extLst>
          </p:cNvPr>
          <p:cNvSpPr>
            <a:spLocks noGrp="1"/>
          </p:cNvSpPr>
          <p:nvPr>
            <p:ph type="body" sz="quarter" idx="12" hasCustomPrompt="1"/>
          </p:nvPr>
        </p:nvSpPr>
        <p:spPr>
          <a:xfrm>
            <a:off x="8102600" y="3085511"/>
            <a:ext cx="3394075" cy="817597"/>
          </a:xfrm>
          <a:prstGeom prst="rect">
            <a:avLst/>
          </a:prstGeom>
        </p:spPr>
        <p:txBody>
          <a:bodyPr anchor="ctr"/>
          <a:lstStyle>
            <a:lvl1pPr marL="0" indent="0">
              <a:buNone/>
              <a:defRPr sz="1600">
                <a:solidFill>
                  <a:schemeClr val="bg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err="1"/>
              <a:t>Description</a:t>
            </a:r>
            <a:endParaRPr lang="it-IT"/>
          </a:p>
        </p:txBody>
      </p:sp>
      <p:sp>
        <p:nvSpPr>
          <p:cNvPr id="33" name="Segnaposto testo 27">
            <a:extLst>
              <a:ext uri="{FF2B5EF4-FFF2-40B4-BE49-F238E27FC236}">
                <a16:creationId xmlns:a16="http://schemas.microsoft.com/office/drawing/2014/main" id="{4345A36A-24AB-95B0-66A4-CBCA224B56C1}"/>
              </a:ext>
            </a:extLst>
          </p:cNvPr>
          <p:cNvSpPr>
            <a:spLocks noGrp="1"/>
          </p:cNvSpPr>
          <p:nvPr>
            <p:ph type="body" sz="quarter" idx="13" hasCustomPrompt="1"/>
          </p:nvPr>
        </p:nvSpPr>
        <p:spPr>
          <a:xfrm>
            <a:off x="8102600" y="4253911"/>
            <a:ext cx="3394075" cy="817597"/>
          </a:xfrm>
          <a:prstGeom prst="rect">
            <a:avLst/>
          </a:prstGeom>
        </p:spPr>
        <p:txBody>
          <a:bodyPr anchor="ctr"/>
          <a:lstStyle>
            <a:lvl1pPr marL="0" indent="0">
              <a:buNone/>
              <a:defRPr sz="1600">
                <a:solidFill>
                  <a:schemeClr val="bg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err="1"/>
              <a:t>Description</a:t>
            </a:r>
            <a:endParaRPr lang="it-IT"/>
          </a:p>
        </p:txBody>
      </p:sp>
      <p:sp>
        <p:nvSpPr>
          <p:cNvPr id="34" name="Segnaposto testo 27">
            <a:extLst>
              <a:ext uri="{FF2B5EF4-FFF2-40B4-BE49-F238E27FC236}">
                <a16:creationId xmlns:a16="http://schemas.microsoft.com/office/drawing/2014/main" id="{361BAEAD-2273-1DA1-96F5-F6DAAE941534}"/>
              </a:ext>
            </a:extLst>
          </p:cNvPr>
          <p:cNvSpPr>
            <a:spLocks noGrp="1"/>
          </p:cNvSpPr>
          <p:nvPr>
            <p:ph type="body" sz="quarter" idx="14" hasCustomPrompt="1"/>
          </p:nvPr>
        </p:nvSpPr>
        <p:spPr>
          <a:xfrm>
            <a:off x="8102600" y="5435011"/>
            <a:ext cx="3394075" cy="817597"/>
          </a:xfrm>
          <a:prstGeom prst="rect">
            <a:avLst/>
          </a:prstGeom>
        </p:spPr>
        <p:txBody>
          <a:bodyPr anchor="ctr"/>
          <a:lstStyle>
            <a:lvl1pPr marL="0" indent="0">
              <a:buNone/>
              <a:defRPr sz="1600">
                <a:solidFill>
                  <a:schemeClr val="bg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err="1"/>
              <a:t>Description</a:t>
            </a:r>
            <a:endParaRPr lang="it-IT"/>
          </a:p>
        </p:txBody>
      </p:sp>
      <p:pic>
        <p:nvPicPr>
          <p:cNvPr id="40" name="Elemento grafico 39">
            <a:extLst>
              <a:ext uri="{FF2B5EF4-FFF2-40B4-BE49-F238E27FC236}">
                <a16:creationId xmlns:a16="http://schemas.microsoft.com/office/drawing/2014/main" id="{270CCEE6-B68D-F531-F5FF-7934A86AA27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grpSp>
        <p:nvGrpSpPr>
          <p:cNvPr id="5" name="Group 4">
            <a:extLst>
              <a:ext uri="{FF2B5EF4-FFF2-40B4-BE49-F238E27FC236}">
                <a16:creationId xmlns:a16="http://schemas.microsoft.com/office/drawing/2014/main" id="{9ACFA7C3-4F36-8D29-6B10-C05FC03C344C}"/>
              </a:ext>
            </a:extLst>
          </p:cNvPr>
          <p:cNvGrpSpPr/>
          <p:nvPr userDrawn="1"/>
        </p:nvGrpSpPr>
        <p:grpSpPr>
          <a:xfrm>
            <a:off x="586211" y="5949389"/>
            <a:ext cx="2355959" cy="683172"/>
            <a:chOff x="599090" y="6022428"/>
            <a:chExt cx="2355959" cy="683172"/>
          </a:xfrm>
        </p:grpSpPr>
        <p:sp>
          <p:nvSpPr>
            <p:cNvPr id="6" name="Rectangle 5">
              <a:extLst>
                <a:ext uri="{FF2B5EF4-FFF2-40B4-BE49-F238E27FC236}">
                  <a16:creationId xmlns:a16="http://schemas.microsoft.com/office/drawing/2014/main" id="{542FEBB6-A093-C48E-E5D7-0AC2515536B5}"/>
                </a:ext>
              </a:extLst>
            </p:cNvPr>
            <p:cNvSpPr/>
            <p:nvPr/>
          </p:nvSpPr>
          <p:spPr>
            <a:xfrm>
              <a:off x="599090" y="6022428"/>
              <a:ext cx="2259724" cy="6831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ack background with a black square&#10;&#10;Description automatically generated with medium confidence">
              <a:extLst>
                <a:ext uri="{FF2B5EF4-FFF2-40B4-BE49-F238E27FC236}">
                  <a16:creationId xmlns:a16="http://schemas.microsoft.com/office/drawing/2014/main" id="{B44375FA-E2B2-9CAA-3E29-B1B2AFD3A819}"/>
                </a:ext>
              </a:extLst>
            </p:cNvPr>
            <p:cNvPicPr>
              <a:picLocks noChangeAspect="1"/>
            </p:cNvPicPr>
            <p:nvPr/>
          </p:nvPicPr>
          <p:blipFill>
            <a:blip r:embed="rId3"/>
            <a:stretch>
              <a:fillRect/>
            </a:stretch>
          </p:blipFill>
          <p:spPr>
            <a:xfrm>
              <a:off x="695326" y="6144403"/>
              <a:ext cx="2259723" cy="443010"/>
            </a:xfrm>
            <a:prstGeom prst="rect">
              <a:avLst/>
            </a:prstGeom>
          </p:spPr>
        </p:pic>
      </p:grpSp>
    </p:spTree>
    <p:extLst>
      <p:ext uri="{BB962C8B-B14F-4D97-AF65-F5344CB8AC3E}">
        <p14:creationId xmlns:p14="http://schemas.microsoft.com/office/powerpoint/2010/main" val="8831818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con 2">
    <p:bg>
      <p:bgRef idx="1001">
        <a:schemeClr val="bg1"/>
      </p:bgRef>
    </p:bg>
    <p:spTree>
      <p:nvGrpSpPr>
        <p:cNvPr id="1" name=""/>
        <p:cNvGrpSpPr/>
        <p:nvPr/>
      </p:nvGrpSpPr>
      <p:grpSpPr>
        <a:xfrm>
          <a:off x="0" y="0"/>
          <a:ext cx="0" cy="0"/>
          <a:chOff x="0" y="0"/>
          <a:chExt cx="0" cy="0"/>
        </a:xfrm>
      </p:grpSpPr>
      <p:sp>
        <p:nvSpPr>
          <p:cNvPr id="29" name="Segnaposto immagine 5">
            <a:extLst>
              <a:ext uri="{FF2B5EF4-FFF2-40B4-BE49-F238E27FC236}">
                <a16:creationId xmlns:a16="http://schemas.microsoft.com/office/drawing/2014/main" id="{D2385D8A-B0EF-FBB1-E475-1DE77A5E60AF}"/>
              </a:ext>
            </a:extLst>
          </p:cNvPr>
          <p:cNvSpPr>
            <a:spLocks noGrp="1"/>
          </p:cNvSpPr>
          <p:nvPr>
            <p:ph type="pic" sz="quarter" idx="15"/>
          </p:nvPr>
        </p:nvSpPr>
        <p:spPr>
          <a:xfrm>
            <a:off x="1770294" y="2223718"/>
            <a:ext cx="1841036" cy="1841036"/>
          </a:xfrm>
          <a:prstGeom prst="rect">
            <a:avLst/>
          </a:prstGeom>
          <a:solidFill>
            <a:schemeClr val="tx2"/>
          </a:solidFill>
          <a:ln>
            <a:noFill/>
          </a:ln>
        </p:spPr>
        <p:txBody>
          <a:bodyPr/>
          <a:lstStyle>
            <a:lvl1pPr marL="0" indent="0">
              <a:buNone/>
              <a:defRPr>
                <a:noFill/>
              </a:defRPr>
            </a:lvl1pPr>
          </a:lstStyle>
          <a:p>
            <a:endParaRPr lang="it-IT"/>
          </a:p>
        </p:txBody>
      </p:sp>
      <p:sp>
        <p:nvSpPr>
          <p:cNvPr id="27" name="Segnaposto immagine 5">
            <a:extLst>
              <a:ext uri="{FF2B5EF4-FFF2-40B4-BE49-F238E27FC236}">
                <a16:creationId xmlns:a16="http://schemas.microsoft.com/office/drawing/2014/main" id="{4D3F2C1E-BDB2-7CE0-E8CA-2F60C5EA095A}"/>
              </a:ext>
            </a:extLst>
          </p:cNvPr>
          <p:cNvSpPr>
            <a:spLocks noGrp="1"/>
          </p:cNvSpPr>
          <p:nvPr>
            <p:ph type="pic" sz="quarter" idx="14"/>
          </p:nvPr>
        </p:nvSpPr>
        <p:spPr>
          <a:xfrm>
            <a:off x="5173894" y="2223718"/>
            <a:ext cx="1841036" cy="1841036"/>
          </a:xfrm>
          <a:prstGeom prst="rect">
            <a:avLst/>
          </a:prstGeom>
          <a:solidFill>
            <a:schemeClr val="tx2"/>
          </a:solidFill>
          <a:ln>
            <a:noFill/>
          </a:ln>
        </p:spPr>
        <p:txBody>
          <a:bodyPr/>
          <a:lstStyle>
            <a:lvl1pPr marL="0" indent="0">
              <a:buNone/>
              <a:defRPr>
                <a:noFill/>
              </a:defRPr>
            </a:lvl1pPr>
          </a:lstStyle>
          <a:p>
            <a:endParaRPr lang="it-IT"/>
          </a:p>
        </p:txBody>
      </p:sp>
      <p:sp>
        <p:nvSpPr>
          <p:cNvPr id="24" name="Segnaposto immagine 5">
            <a:extLst>
              <a:ext uri="{FF2B5EF4-FFF2-40B4-BE49-F238E27FC236}">
                <a16:creationId xmlns:a16="http://schemas.microsoft.com/office/drawing/2014/main" id="{3D5FD525-4EF0-1728-4334-CFD64BC2F11E}"/>
              </a:ext>
            </a:extLst>
          </p:cNvPr>
          <p:cNvSpPr>
            <a:spLocks noGrp="1"/>
          </p:cNvSpPr>
          <p:nvPr>
            <p:ph type="pic" sz="quarter" idx="13"/>
          </p:nvPr>
        </p:nvSpPr>
        <p:spPr>
          <a:xfrm>
            <a:off x="8577494" y="2223718"/>
            <a:ext cx="1841036" cy="1841036"/>
          </a:xfrm>
          <a:prstGeom prst="rect">
            <a:avLst/>
          </a:prstGeom>
          <a:solidFill>
            <a:schemeClr val="tx2"/>
          </a:solidFill>
          <a:ln>
            <a:noFill/>
          </a:ln>
        </p:spPr>
        <p:txBody>
          <a:bodyPr/>
          <a:lstStyle>
            <a:lvl1pPr marL="0" indent="0">
              <a:buNone/>
              <a:defRPr>
                <a:noFill/>
              </a:defRPr>
            </a:lvl1pPr>
          </a:lstStyle>
          <a:p>
            <a:endParaRPr lang="it-IT"/>
          </a:p>
        </p:txBody>
      </p:sp>
      <p:sp>
        <p:nvSpPr>
          <p:cNvPr id="20" name="Segnaposto testo 19">
            <a:extLst>
              <a:ext uri="{FF2B5EF4-FFF2-40B4-BE49-F238E27FC236}">
                <a16:creationId xmlns:a16="http://schemas.microsoft.com/office/drawing/2014/main" id="{14F86152-7855-F34B-E2CC-A0BF7560F7B7}"/>
              </a:ext>
            </a:extLst>
          </p:cNvPr>
          <p:cNvSpPr>
            <a:spLocks noGrp="1"/>
          </p:cNvSpPr>
          <p:nvPr>
            <p:ph type="body" sz="quarter" idx="10" hasCustomPrompt="1"/>
          </p:nvPr>
        </p:nvSpPr>
        <p:spPr>
          <a:xfrm>
            <a:off x="1209675" y="4983404"/>
            <a:ext cx="2962275" cy="923608"/>
          </a:xfrm>
          <a:prstGeom prst="rect">
            <a:avLst/>
          </a:prstGeom>
        </p:spPr>
        <p:txBody>
          <a:bodyPr/>
          <a:lstStyle>
            <a:lvl1pPr marL="0" indent="0" algn="ctr">
              <a:buNone/>
              <a:defRPr sz="1600" b="0" i="0">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21" name="Segnaposto testo 19">
            <a:extLst>
              <a:ext uri="{FF2B5EF4-FFF2-40B4-BE49-F238E27FC236}">
                <a16:creationId xmlns:a16="http://schemas.microsoft.com/office/drawing/2014/main" id="{D53CD699-0E80-4866-BD12-65AFC081BC68}"/>
              </a:ext>
            </a:extLst>
          </p:cNvPr>
          <p:cNvSpPr>
            <a:spLocks noGrp="1"/>
          </p:cNvSpPr>
          <p:nvPr>
            <p:ph type="body" sz="quarter" idx="11" hasCustomPrompt="1"/>
          </p:nvPr>
        </p:nvSpPr>
        <p:spPr>
          <a:xfrm>
            <a:off x="4613275" y="4983404"/>
            <a:ext cx="2962275" cy="923608"/>
          </a:xfrm>
          <a:prstGeom prst="rect">
            <a:avLst/>
          </a:prstGeom>
        </p:spPr>
        <p:txBody>
          <a:bodyPr/>
          <a:lstStyle>
            <a:lvl1pPr marL="0" indent="0" algn="ctr">
              <a:buNone/>
              <a:defRPr sz="1600" b="0" i="0">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err="1"/>
              <a:t>Description</a:t>
            </a:r>
            <a:endParaRPr lang="it-IT"/>
          </a:p>
        </p:txBody>
      </p:sp>
      <p:sp>
        <p:nvSpPr>
          <p:cNvPr id="23" name="Segnaposto testo 19">
            <a:extLst>
              <a:ext uri="{FF2B5EF4-FFF2-40B4-BE49-F238E27FC236}">
                <a16:creationId xmlns:a16="http://schemas.microsoft.com/office/drawing/2014/main" id="{54A48DEA-2B18-BF5A-E26E-4A5D29A5A9CA}"/>
              </a:ext>
            </a:extLst>
          </p:cNvPr>
          <p:cNvSpPr>
            <a:spLocks noGrp="1"/>
          </p:cNvSpPr>
          <p:nvPr>
            <p:ph type="body" sz="quarter" idx="12" hasCustomPrompt="1"/>
          </p:nvPr>
        </p:nvSpPr>
        <p:spPr>
          <a:xfrm>
            <a:off x="8016875" y="4983404"/>
            <a:ext cx="2962275" cy="923608"/>
          </a:xfrm>
          <a:prstGeom prst="rect">
            <a:avLst/>
          </a:prstGeom>
        </p:spPr>
        <p:txBody>
          <a:bodyPr/>
          <a:lstStyle>
            <a:lvl1pPr marL="0" indent="0" algn="ctr">
              <a:buNone/>
              <a:defRPr sz="1600" b="0" i="0">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pic>
        <p:nvPicPr>
          <p:cNvPr id="30" name="Elemento grafico 29">
            <a:extLst>
              <a:ext uri="{FF2B5EF4-FFF2-40B4-BE49-F238E27FC236}">
                <a16:creationId xmlns:a16="http://schemas.microsoft.com/office/drawing/2014/main" id="{438F17A2-3A5D-CA38-57F8-C84666D4BFB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sp>
        <p:nvSpPr>
          <p:cNvPr id="32" name="Titolo 1">
            <a:extLst>
              <a:ext uri="{FF2B5EF4-FFF2-40B4-BE49-F238E27FC236}">
                <a16:creationId xmlns:a16="http://schemas.microsoft.com/office/drawing/2014/main" id="{CB4AE558-9A05-8CC4-E9D7-C18CEE8E4EC5}"/>
              </a:ext>
            </a:extLst>
          </p:cNvPr>
          <p:cNvSpPr>
            <a:spLocks noGrp="1"/>
          </p:cNvSpPr>
          <p:nvPr>
            <p:ph type="ctrTitle" hasCustomPrompt="1"/>
          </p:nvPr>
        </p:nvSpPr>
        <p:spPr>
          <a:xfrm>
            <a:off x="695325" y="759144"/>
            <a:ext cx="10801349" cy="923608"/>
          </a:xfrm>
          <a:prstGeom prst="rect">
            <a:avLst/>
          </a:prstGeom>
        </p:spPr>
        <p:txBody>
          <a:bodyPr anchor="ctr"/>
          <a:lstStyle>
            <a:lvl1pPr algn="ctr">
              <a:defRPr sz="3200" b="1" i="0">
                <a:solidFill>
                  <a:schemeClr val="tx1"/>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sp>
        <p:nvSpPr>
          <p:cNvPr id="3" name="Segnaposto testo 19">
            <a:extLst>
              <a:ext uri="{FF2B5EF4-FFF2-40B4-BE49-F238E27FC236}">
                <a16:creationId xmlns:a16="http://schemas.microsoft.com/office/drawing/2014/main" id="{0D885BA3-16C0-EF02-5755-E5F4764D2540}"/>
              </a:ext>
            </a:extLst>
          </p:cNvPr>
          <p:cNvSpPr>
            <a:spLocks noGrp="1"/>
          </p:cNvSpPr>
          <p:nvPr>
            <p:ph type="body" sz="quarter" idx="19" hasCustomPrompt="1"/>
          </p:nvPr>
        </p:nvSpPr>
        <p:spPr>
          <a:xfrm>
            <a:off x="1209675" y="4304313"/>
            <a:ext cx="2962275" cy="558800"/>
          </a:xfrm>
          <a:prstGeom prst="rect">
            <a:avLst/>
          </a:prstGeom>
        </p:spPr>
        <p:txBody>
          <a:bodyPr anchor="ctr"/>
          <a:lstStyle>
            <a:lvl1pPr marL="0" indent="0" algn="ctr">
              <a:buNone/>
              <a:defRPr sz="2400">
                <a:solidFill>
                  <a:schemeClr val="accent2"/>
                </a:solidFill>
                <a:latin typeface="Lora" pitchFamily="2" charset="77"/>
              </a:defRPr>
            </a:lvl1pPr>
          </a:lstStyle>
          <a:p>
            <a:pPr lvl="0"/>
            <a:r>
              <a:rPr lang="it-IT" err="1"/>
              <a:t>Subtitle</a:t>
            </a:r>
            <a:endParaRPr lang="it-IT"/>
          </a:p>
        </p:txBody>
      </p:sp>
      <p:sp>
        <p:nvSpPr>
          <p:cNvPr id="4" name="Segnaposto testo 19">
            <a:extLst>
              <a:ext uri="{FF2B5EF4-FFF2-40B4-BE49-F238E27FC236}">
                <a16:creationId xmlns:a16="http://schemas.microsoft.com/office/drawing/2014/main" id="{4BED96DF-190B-2D13-81B2-CC54D8EDA343}"/>
              </a:ext>
            </a:extLst>
          </p:cNvPr>
          <p:cNvSpPr>
            <a:spLocks noGrp="1"/>
          </p:cNvSpPr>
          <p:nvPr>
            <p:ph type="body" sz="quarter" idx="20" hasCustomPrompt="1"/>
          </p:nvPr>
        </p:nvSpPr>
        <p:spPr>
          <a:xfrm>
            <a:off x="4608858" y="4304313"/>
            <a:ext cx="2962275" cy="558800"/>
          </a:xfrm>
          <a:prstGeom prst="rect">
            <a:avLst/>
          </a:prstGeom>
        </p:spPr>
        <p:txBody>
          <a:bodyPr anchor="ctr"/>
          <a:lstStyle>
            <a:lvl1pPr marL="0" indent="0" algn="ctr">
              <a:buNone/>
              <a:defRPr sz="2400">
                <a:solidFill>
                  <a:schemeClr val="accent2"/>
                </a:solidFill>
                <a:latin typeface="Lora" pitchFamily="2" charset="77"/>
              </a:defRPr>
            </a:lvl1pPr>
          </a:lstStyle>
          <a:p>
            <a:pPr lvl="0"/>
            <a:r>
              <a:rPr lang="it-IT" err="1"/>
              <a:t>Subtitle</a:t>
            </a:r>
            <a:endParaRPr lang="it-IT"/>
          </a:p>
        </p:txBody>
      </p:sp>
      <p:sp>
        <p:nvSpPr>
          <p:cNvPr id="8" name="Segnaposto testo 19">
            <a:extLst>
              <a:ext uri="{FF2B5EF4-FFF2-40B4-BE49-F238E27FC236}">
                <a16:creationId xmlns:a16="http://schemas.microsoft.com/office/drawing/2014/main" id="{C1C262C3-911F-5B10-8B81-C8EB2B936626}"/>
              </a:ext>
            </a:extLst>
          </p:cNvPr>
          <p:cNvSpPr>
            <a:spLocks noGrp="1"/>
          </p:cNvSpPr>
          <p:nvPr>
            <p:ph type="body" sz="quarter" idx="21" hasCustomPrompt="1"/>
          </p:nvPr>
        </p:nvSpPr>
        <p:spPr>
          <a:xfrm>
            <a:off x="8008040" y="4304313"/>
            <a:ext cx="2962275" cy="558800"/>
          </a:xfrm>
          <a:prstGeom prst="rect">
            <a:avLst/>
          </a:prstGeom>
        </p:spPr>
        <p:txBody>
          <a:bodyPr anchor="ctr"/>
          <a:lstStyle>
            <a:lvl1pPr marL="0" indent="0" algn="ctr">
              <a:buNone/>
              <a:defRPr sz="2400">
                <a:solidFill>
                  <a:schemeClr val="accent2"/>
                </a:solidFill>
                <a:latin typeface="Lora" pitchFamily="2" charset="77"/>
              </a:defRPr>
            </a:lvl1pPr>
          </a:lstStyle>
          <a:p>
            <a:pPr lvl="0"/>
            <a:r>
              <a:rPr lang="it-IT" err="1"/>
              <a:t>Subtitle</a:t>
            </a:r>
            <a:endParaRPr lang="it-IT"/>
          </a:p>
        </p:txBody>
      </p:sp>
      <p:grpSp>
        <p:nvGrpSpPr>
          <p:cNvPr id="2" name="Group 1">
            <a:extLst>
              <a:ext uri="{FF2B5EF4-FFF2-40B4-BE49-F238E27FC236}">
                <a16:creationId xmlns:a16="http://schemas.microsoft.com/office/drawing/2014/main" id="{4A0FC0A0-2DD1-221F-FCC9-7EE829FC7697}"/>
              </a:ext>
            </a:extLst>
          </p:cNvPr>
          <p:cNvGrpSpPr/>
          <p:nvPr userDrawn="1"/>
        </p:nvGrpSpPr>
        <p:grpSpPr>
          <a:xfrm>
            <a:off x="586211" y="5949389"/>
            <a:ext cx="2355959" cy="683172"/>
            <a:chOff x="599090" y="6022428"/>
            <a:chExt cx="2355959" cy="683172"/>
          </a:xfrm>
        </p:grpSpPr>
        <p:sp>
          <p:nvSpPr>
            <p:cNvPr id="5" name="Rectangle 4">
              <a:extLst>
                <a:ext uri="{FF2B5EF4-FFF2-40B4-BE49-F238E27FC236}">
                  <a16:creationId xmlns:a16="http://schemas.microsoft.com/office/drawing/2014/main" id="{9F163327-76DA-62A8-7B6C-223B2E55C83C}"/>
                </a:ext>
              </a:extLst>
            </p:cNvPr>
            <p:cNvSpPr/>
            <p:nvPr/>
          </p:nvSpPr>
          <p:spPr>
            <a:xfrm>
              <a:off x="599090" y="6022428"/>
              <a:ext cx="2259724" cy="6831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background with a black square&#10;&#10;Description automatically generated with medium confidence">
              <a:extLst>
                <a:ext uri="{FF2B5EF4-FFF2-40B4-BE49-F238E27FC236}">
                  <a16:creationId xmlns:a16="http://schemas.microsoft.com/office/drawing/2014/main" id="{222C65BB-C2D6-36A9-7B8B-05B007B1728A}"/>
                </a:ext>
              </a:extLst>
            </p:cNvPr>
            <p:cNvPicPr>
              <a:picLocks noChangeAspect="1"/>
            </p:cNvPicPr>
            <p:nvPr/>
          </p:nvPicPr>
          <p:blipFill>
            <a:blip r:embed="rId3"/>
            <a:stretch>
              <a:fillRect/>
            </a:stretch>
          </p:blipFill>
          <p:spPr>
            <a:xfrm>
              <a:off x="695326" y="6144403"/>
              <a:ext cx="2259723" cy="443010"/>
            </a:xfrm>
            <a:prstGeom prst="rect">
              <a:avLst/>
            </a:prstGeom>
          </p:spPr>
        </p:pic>
      </p:grpSp>
    </p:spTree>
    <p:extLst>
      <p:ext uri="{BB962C8B-B14F-4D97-AF65-F5344CB8AC3E}">
        <p14:creationId xmlns:p14="http://schemas.microsoft.com/office/powerpoint/2010/main" val="51774216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ards">
    <p:bg>
      <p:bgRef idx="1001">
        <a:schemeClr val="bg1"/>
      </p:bgRef>
    </p:bg>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A486B8E6-74A6-55DD-1BFD-8202A9B37280}"/>
              </a:ext>
            </a:extLst>
          </p:cNvPr>
          <p:cNvSpPr/>
          <p:nvPr userDrawn="1"/>
        </p:nvSpPr>
        <p:spPr>
          <a:xfrm>
            <a:off x="4357687" y="2336800"/>
            <a:ext cx="3476625" cy="29718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Segnaposto testo 19">
            <a:extLst>
              <a:ext uri="{FF2B5EF4-FFF2-40B4-BE49-F238E27FC236}">
                <a16:creationId xmlns:a16="http://schemas.microsoft.com/office/drawing/2014/main" id="{4A276D13-8B41-A98E-9F91-E6B91BE3FEBF}"/>
              </a:ext>
            </a:extLst>
          </p:cNvPr>
          <p:cNvSpPr>
            <a:spLocks noGrp="1"/>
          </p:cNvSpPr>
          <p:nvPr>
            <p:ph type="body" sz="quarter" idx="14" hasCustomPrompt="1"/>
          </p:nvPr>
        </p:nvSpPr>
        <p:spPr>
          <a:xfrm>
            <a:off x="4614861" y="3429001"/>
            <a:ext cx="2962275" cy="1625600"/>
          </a:xfrm>
          <a:prstGeom prst="rect">
            <a:avLst/>
          </a:prstGeom>
        </p:spPr>
        <p:txBody>
          <a:bodyPr/>
          <a:lstStyle>
            <a:lvl1pPr marL="0" indent="0" algn="ctr">
              <a:buNone/>
              <a:defRPr sz="1600">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a:t>Body text</a:t>
            </a:r>
          </a:p>
          <a:p>
            <a:pPr lvl="0"/>
            <a:endParaRPr lang="it-IT"/>
          </a:p>
        </p:txBody>
      </p:sp>
      <p:sp>
        <p:nvSpPr>
          <p:cNvPr id="10" name="Segnaposto testo 19">
            <a:extLst>
              <a:ext uri="{FF2B5EF4-FFF2-40B4-BE49-F238E27FC236}">
                <a16:creationId xmlns:a16="http://schemas.microsoft.com/office/drawing/2014/main" id="{E600341E-01E5-67AB-F2E7-8DB13610E736}"/>
              </a:ext>
            </a:extLst>
          </p:cNvPr>
          <p:cNvSpPr>
            <a:spLocks noGrp="1"/>
          </p:cNvSpPr>
          <p:nvPr>
            <p:ph type="body" sz="quarter" idx="15" hasCustomPrompt="1"/>
          </p:nvPr>
        </p:nvSpPr>
        <p:spPr>
          <a:xfrm>
            <a:off x="4614861" y="2641601"/>
            <a:ext cx="2962275" cy="558800"/>
          </a:xfrm>
          <a:prstGeom prst="rect">
            <a:avLst/>
          </a:prstGeom>
        </p:spPr>
        <p:txBody>
          <a:bodyPr anchor="ctr"/>
          <a:lstStyle>
            <a:lvl1pPr marL="0" indent="0" algn="ctr">
              <a:buNone/>
              <a:defRPr sz="2400">
                <a:solidFill>
                  <a:schemeClr val="bg2"/>
                </a:solidFill>
                <a:latin typeface="Lora" pitchFamily="2" charset="77"/>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a:t>Box </a:t>
            </a:r>
            <a:r>
              <a:rPr lang="it-IT" err="1"/>
              <a:t>subtitle</a:t>
            </a:r>
            <a:endParaRPr lang="it-IT"/>
          </a:p>
        </p:txBody>
      </p:sp>
      <p:sp>
        <p:nvSpPr>
          <p:cNvPr id="11" name="Rettangolo 10">
            <a:extLst>
              <a:ext uri="{FF2B5EF4-FFF2-40B4-BE49-F238E27FC236}">
                <a16:creationId xmlns:a16="http://schemas.microsoft.com/office/drawing/2014/main" id="{FAC72BA3-5A4D-A926-6BEF-97C2BD8568EF}"/>
              </a:ext>
            </a:extLst>
          </p:cNvPr>
          <p:cNvSpPr/>
          <p:nvPr userDrawn="1"/>
        </p:nvSpPr>
        <p:spPr>
          <a:xfrm>
            <a:off x="8015287" y="2336800"/>
            <a:ext cx="3476625" cy="29718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Segnaposto testo 19">
            <a:extLst>
              <a:ext uri="{FF2B5EF4-FFF2-40B4-BE49-F238E27FC236}">
                <a16:creationId xmlns:a16="http://schemas.microsoft.com/office/drawing/2014/main" id="{BF87DBD4-98E6-7C50-62F3-1B370A36D56C}"/>
              </a:ext>
            </a:extLst>
          </p:cNvPr>
          <p:cNvSpPr>
            <a:spLocks noGrp="1"/>
          </p:cNvSpPr>
          <p:nvPr>
            <p:ph type="body" sz="quarter" idx="16" hasCustomPrompt="1"/>
          </p:nvPr>
        </p:nvSpPr>
        <p:spPr>
          <a:xfrm>
            <a:off x="8272461" y="3429001"/>
            <a:ext cx="2962275" cy="1625600"/>
          </a:xfrm>
          <a:prstGeom prst="rect">
            <a:avLst/>
          </a:prstGeom>
        </p:spPr>
        <p:txBody>
          <a:bodyPr/>
          <a:lstStyle>
            <a:lvl1pPr marL="0" indent="0" algn="ctr">
              <a:buNone/>
              <a:defRPr sz="1600">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a:t>Body text</a:t>
            </a:r>
          </a:p>
        </p:txBody>
      </p:sp>
      <p:sp>
        <p:nvSpPr>
          <p:cNvPr id="13" name="Segnaposto testo 19">
            <a:extLst>
              <a:ext uri="{FF2B5EF4-FFF2-40B4-BE49-F238E27FC236}">
                <a16:creationId xmlns:a16="http://schemas.microsoft.com/office/drawing/2014/main" id="{D288425C-ABBC-4F4E-0AC9-4A8BEBFE1E6D}"/>
              </a:ext>
            </a:extLst>
          </p:cNvPr>
          <p:cNvSpPr>
            <a:spLocks noGrp="1"/>
          </p:cNvSpPr>
          <p:nvPr>
            <p:ph type="body" sz="quarter" idx="17" hasCustomPrompt="1"/>
          </p:nvPr>
        </p:nvSpPr>
        <p:spPr>
          <a:xfrm>
            <a:off x="8272461" y="2641601"/>
            <a:ext cx="2962275" cy="558800"/>
          </a:xfrm>
          <a:prstGeom prst="rect">
            <a:avLst/>
          </a:prstGeom>
        </p:spPr>
        <p:txBody>
          <a:bodyPr anchor="ctr"/>
          <a:lstStyle>
            <a:lvl1pPr marL="0" indent="0" algn="ctr">
              <a:buNone/>
              <a:defRPr sz="2400">
                <a:solidFill>
                  <a:schemeClr val="bg2"/>
                </a:solidFill>
                <a:latin typeface="Lora" pitchFamily="2" charset="77"/>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a:t>Box </a:t>
            </a:r>
            <a:r>
              <a:rPr lang="it-IT" err="1"/>
              <a:t>subtitle</a:t>
            </a:r>
            <a:endParaRPr lang="it-IT"/>
          </a:p>
        </p:txBody>
      </p:sp>
      <p:sp>
        <p:nvSpPr>
          <p:cNvPr id="14" name="Rettangolo 13">
            <a:extLst>
              <a:ext uri="{FF2B5EF4-FFF2-40B4-BE49-F238E27FC236}">
                <a16:creationId xmlns:a16="http://schemas.microsoft.com/office/drawing/2014/main" id="{E58FA70E-7EE1-C98D-9D89-F256C166FA55}"/>
              </a:ext>
            </a:extLst>
          </p:cNvPr>
          <p:cNvSpPr/>
          <p:nvPr userDrawn="1"/>
        </p:nvSpPr>
        <p:spPr>
          <a:xfrm>
            <a:off x="700087" y="2336800"/>
            <a:ext cx="3476625" cy="29718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Segnaposto testo 19">
            <a:extLst>
              <a:ext uri="{FF2B5EF4-FFF2-40B4-BE49-F238E27FC236}">
                <a16:creationId xmlns:a16="http://schemas.microsoft.com/office/drawing/2014/main" id="{CF2144EF-B047-82D1-6CCC-854A06E80F8A}"/>
              </a:ext>
            </a:extLst>
          </p:cNvPr>
          <p:cNvSpPr>
            <a:spLocks noGrp="1"/>
          </p:cNvSpPr>
          <p:nvPr>
            <p:ph type="body" sz="quarter" idx="18" hasCustomPrompt="1"/>
          </p:nvPr>
        </p:nvSpPr>
        <p:spPr>
          <a:xfrm>
            <a:off x="957261" y="3429001"/>
            <a:ext cx="2962275" cy="1625600"/>
          </a:xfrm>
          <a:prstGeom prst="rect">
            <a:avLst/>
          </a:prstGeom>
        </p:spPr>
        <p:txBody>
          <a:bodyPr/>
          <a:lstStyle>
            <a:lvl1pPr marL="0" indent="0" algn="ctr">
              <a:buNone/>
              <a:defRPr sz="1600">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a:t>Body text</a:t>
            </a:r>
          </a:p>
        </p:txBody>
      </p:sp>
      <p:sp>
        <p:nvSpPr>
          <p:cNvPr id="16" name="Segnaposto testo 19">
            <a:extLst>
              <a:ext uri="{FF2B5EF4-FFF2-40B4-BE49-F238E27FC236}">
                <a16:creationId xmlns:a16="http://schemas.microsoft.com/office/drawing/2014/main" id="{1F60A109-15DB-4054-1AEA-B0A609F71C76}"/>
              </a:ext>
            </a:extLst>
          </p:cNvPr>
          <p:cNvSpPr>
            <a:spLocks noGrp="1"/>
          </p:cNvSpPr>
          <p:nvPr>
            <p:ph type="body" sz="quarter" idx="19" hasCustomPrompt="1"/>
          </p:nvPr>
        </p:nvSpPr>
        <p:spPr>
          <a:xfrm>
            <a:off x="957261" y="2641601"/>
            <a:ext cx="2962275" cy="558800"/>
          </a:xfrm>
          <a:prstGeom prst="rect">
            <a:avLst/>
          </a:prstGeom>
        </p:spPr>
        <p:txBody>
          <a:bodyPr anchor="ctr"/>
          <a:lstStyle>
            <a:lvl1pPr marL="0" indent="0" algn="ctr">
              <a:buNone/>
              <a:defRPr sz="2400">
                <a:solidFill>
                  <a:schemeClr val="bg2"/>
                </a:solidFill>
                <a:latin typeface="Lora" pitchFamily="2" charset="77"/>
              </a:defRPr>
            </a:lvl1pPr>
          </a:lstStyle>
          <a:p>
            <a:pPr lvl="0"/>
            <a:r>
              <a:rPr lang="it-IT"/>
              <a:t>Box </a:t>
            </a:r>
            <a:r>
              <a:rPr lang="it-IT" err="1"/>
              <a:t>subtitle</a:t>
            </a:r>
            <a:endParaRPr lang="it-IT"/>
          </a:p>
        </p:txBody>
      </p:sp>
      <p:pic>
        <p:nvPicPr>
          <p:cNvPr id="17" name="Elemento grafico 16">
            <a:extLst>
              <a:ext uri="{FF2B5EF4-FFF2-40B4-BE49-F238E27FC236}">
                <a16:creationId xmlns:a16="http://schemas.microsoft.com/office/drawing/2014/main" id="{B8DDDBE5-8DF6-9450-AE3A-BE45D6DE67A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sp>
        <p:nvSpPr>
          <p:cNvPr id="18" name="Titolo 1">
            <a:extLst>
              <a:ext uri="{FF2B5EF4-FFF2-40B4-BE49-F238E27FC236}">
                <a16:creationId xmlns:a16="http://schemas.microsoft.com/office/drawing/2014/main" id="{E3F97EFE-AF87-6749-6868-327B1A7A45B7}"/>
              </a:ext>
            </a:extLst>
          </p:cNvPr>
          <p:cNvSpPr>
            <a:spLocks noGrp="1"/>
          </p:cNvSpPr>
          <p:nvPr>
            <p:ph type="ctrTitle" hasCustomPrompt="1"/>
          </p:nvPr>
        </p:nvSpPr>
        <p:spPr>
          <a:xfrm>
            <a:off x="695325" y="759144"/>
            <a:ext cx="10801349" cy="923608"/>
          </a:xfrm>
          <a:prstGeom prst="rect">
            <a:avLst/>
          </a:prstGeom>
        </p:spPr>
        <p:txBody>
          <a:bodyPr anchor="ctr"/>
          <a:lstStyle>
            <a:lvl1pPr algn="ctr">
              <a:defRPr sz="3200" b="1" i="0">
                <a:solidFill>
                  <a:schemeClr val="accent2"/>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grpSp>
        <p:nvGrpSpPr>
          <p:cNvPr id="2" name="Group 1">
            <a:extLst>
              <a:ext uri="{FF2B5EF4-FFF2-40B4-BE49-F238E27FC236}">
                <a16:creationId xmlns:a16="http://schemas.microsoft.com/office/drawing/2014/main" id="{12B6E4C9-5755-B807-05ED-88263CEFE674}"/>
              </a:ext>
            </a:extLst>
          </p:cNvPr>
          <p:cNvGrpSpPr/>
          <p:nvPr userDrawn="1"/>
        </p:nvGrpSpPr>
        <p:grpSpPr>
          <a:xfrm>
            <a:off x="586211" y="5949389"/>
            <a:ext cx="2355959" cy="683172"/>
            <a:chOff x="599090" y="6022428"/>
            <a:chExt cx="2355959" cy="683172"/>
          </a:xfrm>
        </p:grpSpPr>
        <p:sp>
          <p:nvSpPr>
            <p:cNvPr id="3" name="Rectangle 2">
              <a:extLst>
                <a:ext uri="{FF2B5EF4-FFF2-40B4-BE49-F238E27FC236}">
                  <a16:creationId xmlns:a16="http://schemas.microsoft.com/office/drawing/2014/main" id="{F35C494D-92BE-133D-417D-C83C5C1E5DC2}"/>
                </a:ext>
              </a:extLst>
            </p:cNvPr>
            <p:cNvSpPr/>
            <p:nvPr/>
          </p:nvSpPr>
          <p:spPr>
            <a:xfrm>
              <a:off x="599090" y="6022428"/>
              <a:ext cx="2259724" cy="6831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ack background with a black square&#10;&#10;Description automatically generated with medium confidence">
              <a:extLst>
                <a:ext uri="{FF2B5EF4-FFF2-40B4-BE49-F238E27FC236}">
                  <a16:creationId xmlns:a16="http://schemas.microsoft.com/office/drawing/2014/main" id="{37ACA513-3296-8903-5A51-FE59E6864455}"/>
                </a:ext>
              </a:extLst>
            </p:cNvPr>
            <p:cNvPicPr>
              <a:picLocks noChangeAspect="1"/>
            </p:cNvPicPr>
            <p:nvPr/>
          </p:nvPicPr>
          <p:blipFill>
            <a:blip r:embed="rId3"/>
            <a:stretch>
              <a:fillRect/>
            </a:stretch>
          </p:blipFill>
          <p:spPr>
            <a:xfrm>
              <a:off x="695326" y="6144403"/>
              <a:ext cx="2259723" cy="443010"/>
            </a:xfrm>
            <a:prstGeom prst="rect">
              <a:avLst/>
            </a:prstGeom>
          </p:spPr>
        </p:pic>
      </p:grpSp>
    </p:spTree>
    <p:extLst>
      <p:ext uri="{BB962C8B-B14F-4D97-AF65-F5344CB8AC3E}">
        <p14:creationId xmlns:p14="http://schemas.microsoft.com/office/powerpoint/2010/main" val="21175961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aphics">
    <p:bg>
      <p:bgRef idx="1001">
        <a:schemeClr val="bg1"/>
      </p:bgRef>
    </p:bg>
    <p:spTree>
      <p:nvGrpSpPr>
        <p:cNvPr id="1" name=""/>
        <p:cNvGrpSpPr/>
        <p:nvPr/>
      </p:nvGrpSpPr>
      <p:grpSpPr>
        <a:xfrm>
          <a:off x="0" y="0"/>
          <a:ext cx="0" cy="0"/>
          <a:chOff x="0" y="0"/>
          <a:chExt cx="0" cy="0"/>
        </a:xfrm>
      </p:grpSpPr>
      <p:sp>
        <p:nvSpPr>
          <p:cNvPr id="9" name="Segnaposto testo 19">
            <a:extLst>
              <a:ext uri="{FF2B5EF4-FFF2-40B4-BE49-F238E27FC236}">
                <a16:creationId xmlns:a16="http://schemas.microsoft.com/office/drawing/2014/main" id="{4A276D13-8B41-A98E-9F91-E6B91BE3FEBF}"/>
              </a:ext>
            </a:extLst>
          </p:cNvPr>
          <p:cNvSpPr>
            <a:spLocks noGrp="1"/>
          </p:cNvSpPr>
          <p:nvPr>
            <p:ph type="body" sz="quarter" idx="14" hasCustomPrompt="1"/>
          </p:nvPr>
        </p:nvSpPr>
        <p:spPr>
          <a:xfrm>
            <a:off x="4614861" y="4962039"/>
            <a:ext cx="2962275" cy="884376"/>
          </a:xfrm>
          <a:prstGeom prst="rect">
            <a:avLst/>
          </a:prstGeom>
        </p:spPr>
        <p:txBody>
          <a:bodyPr/>
          <a:lstStyle>
            <a:lvl1pPr marL="0" indent="0" algn="ctr">
              <a:buNone/>
              <a:defRPr sz="16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10" name="Segnaposto testo 19">
            <a:extLst>
              <a:ext uri="{FF2B5EF4-FFF2-40B4-BE49-F238E27FC236}">
                <a16:creationId xmlns:a16="http://schemas.microsoft.com/office/drawing/2014/main" id="{E600341E-01E5-67AB-F2E7-8DB13610E736}"/>
              </a:ext>
            </a:extLst>
          </p:cNvPr>
          <p:cNvSpPr>
            <a:spLocks noGrp="1"/>
          </p:cNvSpPr>
          <p:nvPr>
            <p:ph type="body" sz="quarter" idx="15" hasCustomPrompt="1"/>
          </p:nvPr>
        </p:nvSpPr>
        <p:spPr>
          <a:xfrm>
            <a:off x="4614861" y="1955596"/>
            <a:ext cx="2962275" cy="558800"/>
          </a:xfrm>
          <a:prstGeom prst="rect">
            <a:avLst/>
          </a:prstGeom>
        </p:spPr>
        <p:txBody>
          <a:bodyPr anchor="ctr"/>
          <a:lstStyle>
            <a:lvl1pPr marL="0" indent="0" algn="ctr">
              <a:buNone/>
              <a:defRPr sz="2400">
                <a:solidFill>
                  <a:schemeClr val="accent2"/>
                </a:solidFill>
                <a:latin typeface="Lora" pitchFamily="2" charset="77"/>
              </a:defRPr>
            </a:lvl1pPr>
          </a:lstStyle>
          <a:p>
            <a:pPr lvl="0"/>
            <a:r>
              <a:rPr lang="it-IT" err="1"/>
              <a:t>Subtitle</a:t>
            </a:r>
            <a:endParaRPr lang="it-IT"/>
          </a:p>
        </p:txBody>
      </p:sp>
      <p:sp>
        <p:nvSpPr>
          <p:cNvPr id="12" name="Segnaposto testo 19">
            <a:extLst>
              <a:ext uri="{FF2B5EF4-FFF2-40B4-BE49-F238E27FC236}">
                <a16:creationId xmlns:a16="http://schemas.microsoft.com/office/drawing/2014/main" id="{BF87DBD4-98E6-7C50-62F3-1B370A36D56C}"/>
              </a:ext>
            </a:extLst>
          </p:cNvPr>
          <p:cNvSpPr>
            <a:spLocks noGrp="1"/>
          </p:cNvSpPr>
          <p:nvPr>
            <p:ph type="body" sz="quarter" idx="16" hasCustomPrompt="1"/>
          </p:nvPr>
        </p:nvSpPr>
        <p:spPr>
          <a:xfrm>
            <a:off x="8272461" y="4962039"/>
            <a:ext cx="2962275" cy="884376"/>
          </a:xfrm>
          <a:prstGeom prst="rect">
            <a:avLst/>
          </a:prstGeom>
        </p:spPr>
        <p:txBody>
          <a:bodyPr/>
          <a:lstStyle>
            <a:lvl1pPr marL="0" indent="0" algn="ctr">
              <a:buNone/>
              <a:defRPr sz="16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13" name="Segnaposto testo 19">
            <a:extLst>
              <a:ext uri="{FF2B5EF4-FFF2-40B4-BE49-F238E27FC236}">
                <a16:creationId xmlns:a16="http://schemas.microsoft.com/office/drawing/2014/main" id="{D288425C-ABBC-4F4E-0AC9-4A8BEBFE1E6D}"/>
              </a:ext>
            </a:extLst>
          </p:cNvPr>
          <p:cNvSpPr>
            <a:spLocks noGrp="1"/>
          </p:cNvSpPr>
          <p:nvPr>
            <p:ph type="body" sz="quarter" idx="17" hasCustomPrompt="1"/>
          </p:nvPr>
        </p:nvSpPr>
        <p:spPr>
          <a:xfrm>
            <a:off x="8272461" y="1955596"/>
            <a:ext cx="2962275" cy="558800"/>
          </a:xfrm>
          <a:prstGeom prst="rect">
            <a:avLst/>
          </a:prstGeom>
        </p:spPr>
        <p:txBody>
          <a:bodyPr anchor="ctr"/>
          <a:lstStyle>
            <a:lvl1pPr marL="0" indent="0" algn="ctr">
              <a:buNone/>
              <a:defRPr sz="2400">
                <a:solidFill>
                  <a:schemeClr val="accent2"/>
                </a:solidFill>
                <a:latin typeface="Lora" pitchFamily="2" charset="77"/>
              </a:defRPr>
            </a:lvl1pPr>
          </a:lstStyle>
          <a:p>
            <a:pPr lvl="0"/>
            <a:r>
              <a:rPr lang="it-IT" err="1"/>
              <a:t>Subtitle</a:t>
            </a:r>
            <a:endParaRPr lang="it-IT"/>
          </a:p>
        </p:txBody>
      </p:sp>
      <p:sp>
        <p:nvSpPr>
          <p:cNvPr id="15" name="Segnaposto testo 19">
            <a:extLst>
              <a:ext uri="{FF2B5EF4-FFF2-40B4-BE49-F238E27FC236}">
                <a16:creationId xmlns:a16="http://schemas.microsoft.com/office/drawing/2014/main" id="{CF2144EF-B047-82D1-6CCC-854A06E80F8A}"/>
              </a:ext>
            </a:extLst>
          </p:cNvPr>
          <p:cNvSpPr>
            <a:spLocks noGrp="1"/>
          </p:cNvSpPr>
          <p:nvPr>
            <p:ph type="body" sz="quarter" idx="18" hasCustomPrompt="1"/>
          </p:nvPr>
        </p:nvSpPr>
        <p:spPr>
          <a:xfrm>
            <a:off x="957261" y="4962039"/>
            <a:ext cx="2962275" cy="884376"/>
          </a:xfrm>
          <a:prstGeom prst="rect">
            <a:avLst/>
          </a:prstGeom>
        </p:spPr>
        <p:txBody>
          <a:bodyPr/>
          <a:lstStyle>
            <a:lvl1pPr marL="0" indent="0" algn="ctr">
              <a:buNone/>
              <a:defRPr sz="16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16" name="Segnaposto testo 19">
            <a:extLst>
              <a:ext uri="{FF2B5EF4-FFF2-40B4-BE49-F238E27FC236}">
                <a16:creationId xmlns:a16="http://schemas.microsoft.com/office/drawing/2014/main" id="{1F60A109-15DB-4054-1AEA-B0A609F71C76}"/>
              </a:ext>
            </a:extLst>
          </p:cNvPr>
          <p:cNvSpPr>
            <a:spLocks noGrp="1"/>
          </p:cNvSpPr>
          <p:nvPr>
            <p:ph type="body" sz="quarter" idx="19" hasCustomPrompt="1"/>
          </p:nvPr>
        </p:nvSpPr>
        <p:spPr>
          <a:xfrm>
            <a:off x="957261" y="1955596"/>
            <a:ext cx="2962275" cy="558800"/>
          </a:xfrm>
          <a:prstGeom prst="rect">
            <a:avLst/>
          </a:prstGeom>
        </p:spPr>
        <p:txBody>
          <a:bodyPr anchor="ctr"/>
          <a:lstStyle>
            <a:lvl1pPr marL="0" indent="0" algn="ctr">
              <a:buNone/>
              <a:defRPr sz="2400">
                <a:solidFill>
                  <a:schemeClr val="accent2"/>
                </a:solidFill>
                <a:latin typeface="Lora" pitchFamily="2" charset="77"/>
              </a:defRPr>
            </a:lvl1pPr>
          </a:lstStyle>
          <a:p>
            <a:pPr lvl="0"/>
            <a:r>
              <a:rPr lang="it-IT" err="1"/>
              <a:t>Subtitle</a:t>
            </a:r>
            <a:endParaRPr lang="it-IT"/>
          </a:p>
        </p:txBody>
      </p:sp>
      <p:pic>
        <p:nvPicPr>
          <p:cNvPr id="17" name="Elemento grafico 16">
            <a:extLst>
              <a:ext uri="{FF2B5EF4-FFF2-40B4-BE49-F238E27FC236}">
                <a16:creationId xmlns:a16="http://schemas.microsoft.com/office/drawing/2014/main" id="{B8DDDBE5-8DF6-9450-AE3A-BE45D6DE67A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sp>
        <p:nvSpPr>
          <p:cNvPr id="18" name="Titolo 1">
            <a:extLst>
              <a:ext uri="{FF2B5EF4-FFF2-40B4-BE49-F238E27FC236}">
                <a16:creationId xmlns:a16="http://schemas.microsoft.com/office/drawing/2014/main" id="{E3F97EFE-AF87-6749-6868-327B1A7A45B7}"/>
              </a:ext>
            </a:extLst>
          </p:cNvPr>
          <p:cNvSpPr>
            <a:spLocks noGrp="1"/>
          </p:cNvSpPr>
          <p:nvPr>
            <p:ph type="ctrTitle" hasCustomPrompt="1"/>
          </p:nvPr>
        </p:nvSpPr>
        <p:spPr>
          <a:xfrm>
            <a:off x="695325" y="759144"/>
            <a:ext cx="10801349" cy="923608"/>
          </a:xfrm>
          <a:prstGeom prst="rect">
            <a:avLst/>
          </a:prstGeom>
        </p:spPr>
        <p:txBody>
          <a:bodyPr anchor="ctr"/>
          <a:lstStyle>
            <a:lvl1pPr algn="ctr">
              <a:defRPr sz="3200" b="1" i="0">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sp>
        <p:nvSpPr>
          <p:cNvPr id="3" name="Segnaposto grafico 2">
            <a:extLst>
              <a:ext uri="{FF2B5EF4-FFF2-40B4-BE49-F238E27FC236}">
                <a16:creationId xmlns:a16="http://schemas.microsoft.com/office/drawing/2014/main" id="{E2AA85C7-E84D-8443-1C5F-BA580E4D2429}"/>
              </a:ext>
            </a:extLst>
          </p:cNvPr>
          <p:cNvSpPr>
            <a:spLocks noGrp="1"/>
          </p:cNvSpPr>
          <p:nvPr>
            <p:ph type="chart" sz="quarter" idx="20"/>
          </p:nvPr>
        </p:nvSpPr>
        <p:spPr>
          <a:xfrm>
            <a:off x="1451250" y="2756074"/>
            <a:ext cx="1966201" cy="1964286"/>
          </a:xfrm>
          <a:prstGeom prst="rect">
            <a:avLst/>
          </a:prstGeom>
          <a:solidFill>
            <a:schemeClr val="bg2"/>
          </a:solidFill>
        </p:spPr>
        <p:txBody>
          <a:bodyPr/>
          <a:lstStyle>
            <a:lvl1pPr marL="0" indent="0">
              <a:buNone/>
              <a:defRPr>
                <a:noFill/>
              </a:defRPr>
            </a:lvl1pPr>
          </a:lstStyle>
          <a:p>
            <a:endParaRPr lang="it-IT"/>
          </a:p>
        </p:txBody>
      </p:sp>
      <p:sp>
        <p:nvSpPr>
          <p:cNvPr id="4" name="Segnaposto grafico 2">
            <a:extLst>
              <a:ext uri="{FF2B5EF4-FFF2-40B4-BE49-F238E27FC236}">
                <a16:creationId xmlns:a16="http://schemas.microsoft.com/office/drawing/2014/main" id="{9C1D2AA1-889D-F92D-66E5-5DA0D9FAF36E}"/>
              </a:ext>
            </a:extLst>
          </p:cNvPr>
          <p:cNvSpPr>
            <a:spLocks noGrp="1"/>
          </p:cNvSpPr>
          <p:nvPr>
            <p:ph type="chart" sz="quarter" idx="21"/>
          </p:nvPr>
        </p:nvSpPr>
        <p:spPr>
          <a:xfrm>
            <a:off x="5108850" y="2756074"/>
            <a:ext cx="1966201" cy="1964286"/>
          </a:xfrm>
          <a:prstGeom prst="rect">
            <a:avLst/>
          </a:prstGeom>
          <a:solidFill>
            <a:schemeClr val="bg2"/>
          </a:solidFill>
        </p:spPr>
        <p:txBody>
          <a:bodyPr/>
          <a:lstStyle>
            <a:lvl1pPr marL="0" indent="0">
              <a:buNone/>
              <a:defRPr>
                <a:noFill/>
              </a:defRPr>
            </a:lvl1pPr>
          </a:lstStyle>
          <a:p>
            <a:endParaRPr lang="it-IT"/>
          </a:p>
        </p:txBody>
      </p:sp>
      <p:sp>
        <p:nvSpPr>
          <p:cNvPr id="5" name="Segnaposto grafico 2">
            <a:extLst>
              <a:ext uri="{FF2B5EF4-FFF2-40B4-BE49-F238E27FC236}">
                <a16:creationId xmlns:a16="http://schemas.microsoft.com/office/drawing/2014/main" id="{490D054C-EE10-B233-59BD-E0F198498A4E}"/>
              </a:ext>
            </a:extLst>
          </p:cNvPr>
          <p:cNvSpPr>
            <a:spLocks noGrp="1"/>
          </p:cNvSpPr>
          <p:nvPr>
            <p:ph type="chart" sz="quarter" idx="22"/>
          </p:nvPr>
        </p:nvSpPr>
        <p:spPr>
          <a:xfrm>
            <a:off x="8766450" y="2756074"/>
            <a:ext cx="1966201" cy="1964286"/>
          </a:xfrm>
          <a:prstGeom prst="rect">
            <a:avLst/>
          </a:prstGeom>
          <a:solidFill>
            <a:schemeClr val="bg2"/>
          </a:solidFill>
        </p:spPr>
        <p:txBody>
          <a:bodyPr/>
          <a:lstStyle>
            <a:lvl1pPr marL="0" indent="0">
              <a:buNone/>
              <a:defRPr>
                <a:noFill/>
              </a:defRPr>
            </a:lvl1pPr>
          </a:lstStyle>
          <a:p>
            <a:endParaRPr lang="it-IT"/>
          </a:p>
        </p:txBody>
      </p:sp>
      <p:grpSp>
        <p:nvGrpSpPr>
          <p:cNvPr id="2" name="Group 1">
            <a:extLst>
              <a:ext uri="{FF2B5EF4-FFF2-40B4-BE49-F238E27FC236}">
                <a16:creationId xmlns:a16="http://schemas.microsoft.com/office/drawing/2014/main" id="{FD2FE1A0-B09C-8874-9B48-27351D04BF4E}"/>
              </a:ext>
            </a:extLst>
          </p:cNvPr>
          <p:cNvGrpSpPr/>
          <p:nvPr userDrawn="1"/>
        </p:nvGrpSpPr>
        <p:grpSpPr>
          <a:xfrm>
            <a:off x="586211" y="5949389"/>
            <a:ext cx="2355959" cy="683172"/>
            <a:chOff x="599090" y="6022428"/>
            <a:chExt cx="2355959" cy="683172"/>
          </a:xfrm>
        </p:grpSpPr>
        <p:sp>
          <p:nvSpPr>
            <p:cNvPr id="6" name="Rectangle 5">
              <a:extLst>
                <a:ext uri="{FF2B5EF4-FFF2-40B4-BE49-F238E27FC236}">
                  <a16:creationId xmlns:a16="http://schemas.microsoft.com/office/drawing/2014/main" id="{07989B6C-B013-15A8-8FE4-D46FCD723BC8}"/>
                </a:ext>
              </a:extLst>
            </p:cNvPr>
            <p:cNvSpPr/>
            <p:nvPr/>
          </p:nvSpPr>
          <p:spPr>
            <a:xfrm>
              <a:off x="599090" y="6022428"/>
              <a:ext cx="2259724" cy="6831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ack background with a black square&#10;&#10;Description automatically generated with medium confidence">
              <a:extLst>
                <a:ext uri="{FF2B5EF4-FFF2-40B4-BE49-F238E27FC236}">
                  <a16:creationId xmlns:a16="http://schemas.microsoft.com/office/drawing/2014/main" id="{D991004F-E8A1-629C-D79E-17383C03DAD6}"/>
                </a:ext>
              </a:extLst>
            </p:cNvPr>
            <p:cNvPicPr>
              <a:picLocks noChangeAspect="1"/>
            </p:cNvPicPr>
            <p:nvPr/>
          </p:nvPicPr>
          <p:blipFill>
            <a:blip r:embed="rId3"/>
            <a:stretch>
              <a:fillRect/>
            </a:stretch>
          </p:blipFill>
          <p:spPr>
            <a:xfrm>
              <a:off x="695326" y="6144403"/>
              <a:ext cx="2259723" cy="443010"/>
            </a:xfrm>
            <a:prstGeom prst="rect">
              <a:avLst/>
            </a:prstGeom>
          </p:spPr>
        </p:pic>
      </p:grpSp>
    </p:spTree>
    <p:extLst>
      <p:ext uri="{BB962C8B-B14F-4D97-AF65-F5344CB8AC3E}">
        <p14:creationId xmlns:p14="http://schemas.microsoft.com/office/powerpoint/2010/main" val="98298448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bg>
      <p:bgRef idx="1001">
        <a:schemeClr val="bg1"/>
      </p:bgRef>
    </p:bg>
    <p:spTree>
      <p:nvGrpSpPr>
        <p:cNvPr id="1" name=""/>
        <p:cNvGrpSpPr/>
        <p:nvPr/>
      </p:nvGrpSpPr>
      <p:grpSpPr>
        <a:xfrm>
          <a:off x="0" y="0"/>
          <a:ext cx="0" cy="0"/>
          <a:chOff x="0" y="0"/>
          <a:chExt cx="0" cy="0"/>
        </a:xfrm>
      </p:grpSpPr>
      <p:sp>
        <p:nvSpPr>
          <p:cNvPr id="14" name="Rettangolo 13">
            <a:extLst>
              <a:ext uri="{FF2B5EF4-FFF2-40B4-BE49-F238E27FC236}">
                <a16:creationId xmlns:a16="http://schemas.microsoft.com/office/drawing/2014/main" id="{E58FA70E-7EE1-C98D-9D89-F256C166FA55}"/>
              </a:ext>
            </a:extLst>
          </p:cNvPr>
          <p:cNvSpPr/>
          <p:nvPr userDrawn="1"/>
        </p:nvSpPr>
        <p:spPr>
          <a:xfrm>
            <a:off x="700087" y="1905000"/>
            <a:ext cx="10796588" cy="10922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4D5B6CD5-3855-FACF-1A1E-56975A54705B}"/>
              </a:ext>
            </a:extLst>
          </p:cNvPr>
          <p:cNvSpPr>
            <a:spLocks noGrp="1"/>
          </p:cNvSpPr>
          <p:nvPr>
            <p:ph type="ctrTitle" hasCustomPrompt="1"/>
          </p:nvPr>
        </p:nvSpPr>
        <p:spPr>
          <a:xfrm>
            <a:off x="695325" y="759144"/>
            <a:ext cx="10801349" cy="923608"/>
          </a:xfrm>
          <a:prstGeom prst="rect">
            <a:avLst/>
          </a:prstGeom>
        </p:spPr>
        <p:txBody>
          <a:bodyPr anchor="ctr"/>
          <a:lstStyle>
            <a:lvl1pPr algn="ctr">
              <a:defRPr sz="3200" b="1" i="0">
                <a:solidFill>
                  <a:schemeClr val="accent2"/>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pic>
        <p:nvPicPr>
          <p:cNvPr id="22" name="Elemento grafico 21">
            <a:extLst>
              <a:ext uri="{FF2B5EF4-FFF2-40B4-BE49-F238E27FC236}">
                <a16:creationId xmlns:a16="http://schemas.microsoft.com/office/drawing/2014/main" id="{E20C9243-0FAC-B9B4-F415-9FA7262194C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sp>
        <p:nvSpPr>
          <p:cNvPr id="10" name="Segnaposto testo 19">
            <a:extLst>
              <a:ext uri="{FF2B5EF4-FFF2-40B4-BE49-F238E27FC236}">
                <a16:creationId xmlns:a16="http://schemas.microsoft.com/office/drawing/2014/main" id="{E600341E-01E5-67AB-F2E7-8DB13610E736}"/>
              </a:ext>
            </a:extLst>
          </p:cNvPr>
          <p:cNvSpPr>
            <a:spLocks noGrp="1"/>
          </p:cNvSpPr>
          <p:nvPr>
            <p:ph type="body" sz="quarter" idx="15" hasCustomPrompt="1"/>
          </p:nvPr>
        </p:nvSpPr>
        <p:spPr>
          <a:xfrm>
            <a:off x="4614861" y="2171700"/>
            <a:ext cx="2962275" cy="558800"/>
          </a:xfrm>
          <a:prstGeom prst="rect">
            <a:avLst/>
          </a:prstGeom>
        </p:spPr>
        <p:txBody>
          <a:bodyPr anchor="ctr"/>
          <a:lstStyle>
            <a:lvl1pPr marL="0" indent="0" algn="ctr">
              <a:buNone/>
              <a:defRPr sz="2400">
                <a:solidFill>
                  <a:schemeClr val="bg2"/>
                </a:solidFill>
                <a:latin typeface="Lora" pitchFamily="2" charset="77"/>
              </a:defRPr>
            </a:lvl1pPr>
          </a:lstStyle>
          <a:p>
            <a:pPr lvl="0"/>
            <a:r>
              <a:rPr lang="it-IT" err="1"/>
              <a:t>Subtitle</a:t>
            </a:r>
            <a:endParaRPr lang="it-IT"/>
          </a:p>
        </p:txBody>
      </p:sp>
      <p:sp>
        <p:nvSpPr>
          <p:cNvPr id="13" name="Segnaposto testo 19">
            <a:extLst>
              <a:ext uri="{FF2B5EF4-FFF2-40B4-BE49-F238E27FC236}">
                <a16:creationId xmlns:a16="http://schemas.microsoft.com/office/drawing/2014/main" id="{D288425C-ABBC-4F4E-0AC9-4A8BEBFE1E6D}"/>
              </a:ext>
            </a:extLst>
          </p:cNvPr>
          <p:cNvSpPr>
            <a:spLocks noGrp="1"/>
          </p:cNvSpPr>
          <p:nvPr>
            <p:ph type="body" sz="quarter" idx="17" hasCustomPrompt="1"/>
          </p:nvPr>
        </p:nvSpPr>
        <p:spPr>
          <a:xfrm>
            <a:off x="8272461" y="2171700"/>
            <a:ext cx="2962275" cy="558800"/>
          </a:xfrm>
          <a:prstGeom prst="rect">
            <a:avLst/>
          </a:prstGeom>
        </p:spPr>
        <p:txBody>
          <a:bodyPr anchor="ctr"/>
          <a:lstStyle>
            <a:lvl1pPr marL="0" indent="0" algn="ctr">
              <a:buNone/>
              <a:defRPr sz="2400">
                <a:solidFill>
                  <a:schemeClr val="bg2"/>
                </a:solidFill>
                <a:latin typeface="Lora" pitchFamily="2" charset="77"/>
              </a:defRPr>
            </a:lvl1pPr>
          </a:lstStyle>
          <a:p>
            <a:pPr lvl="0"/>
            <a:r>
              <a:rPr lang="it-IT" err="1"/>
              <a:t>Subtitle</a:t>
            </a:r>
            <a:endParaRPr lang="it-IT"/>
          </a:p>
        </p:txBody>
      </p:sp>
      <p:sp>
        <p:nvSpPr>
          <p:cNvPr id="16" name="Segnaposto testo 19">
            <a:extLst>
              <a:ext uri="{FF2B5EF4-FFF2-40B4-BE49-F238E27FC236}">
                <a16:creationId xmlns:a16="http://schemas.microsoft.com/office/drawing/2014/main" id="{1F60A109-15DB-4054-1AEA-B0A609F71C76}"/>
              </a:ext>
            </a:extLst>
          </p:cNvPr>
          <p:cNvSpPr>
            <a:spLocks noGrp="1"/>
          </p:cNvSpPr>
          <p:nvPr>
            <p:ph type="body" sz="quarter" idx="19" hasCustomPrompt="1"/>
          </p:nvPr>
        </p:nvSpPr>
        <p:spPr>
          <a:xfrm>
            <a:off x="957261" y="2171700"/>
            <a:ext cx="2962275" cy="558800"/>
          </a:xfrm>
          <a:prstGeom prst="rect">
            <a:avLst/>
          </a:prstGeom>
        </p:spPr>
        <p:txBody>
          <a:bodyPr anchor="ctr"/>
          <a:lstStyle>
            <a:lvl1pPr marL="0" indent="0" algn="ctr">
              <a:buNone/>
              <a:defRPr sz="2400">
                <a:solidFill>
                  <a:schemeClr val="bg2"/>
                </a:solidFill>
                <a:latin typeface="Lora" pitchFamily="2" charset="77"/>
              </a:defRPr>
            </a:lvl1pPr>
          </a:lstStyle>
          <a:p>
            <a:pPr lvl="0"/>
            <a:r>
              <a:rPr lang="it-IT" err="1"/>
              <a:t>Subtitle</a:t>
            </a:r>
            <a:endParaRPr lang="it-IT"/>
          </a:p>
        </p:txBody>
      </p:sp>
      <p:sp>
        <p:nvSpPr>
          <p:cNvPr id="7" name="Rettangolo 6">
            <a:extLst>
              <a:ext uri="{FF2B5EF4-FFF2-40B4-BE49-F238E27FC236}">
                <a16:creationId xmlns:a16="http://schemas.microsoft.com/office/drawing/2014/main" id="{56C829FD-6807-E3B8-8E94-2BB87DE9712B}"/>
              </a:ext>
            </a:extLst>
          </p:cNvPr>
          <p:cNvSpPr/>
          <p:nvPr userDrawn="1"/>
        </p:nvSpPr>
        <p:spPr>
          <a:xfrm>
            <a:off x="4370387" y="3187701"/>
            <a:ext cx="3476625" cy="83819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Segnaposto testo 19">
            <a:extLst>
              <a:ext uri="{FF2B5EF4-FFF2-40B4-BE49-F238E27FC236}">
                <a16:creationId xmlns:a16="http://schemas.microsoft.com/office/drawing/2014/main" id="{715DC0AC-E095-66E1-51F9-E548874BF100}"/>
              </a:ext>
            </a:extLst>
          </p:cNvPr>
          <p:cNvSpPr>
            <a:spLocks noGrp="1"/>
          </p:cNvSpPr>
          <p:nvPr>
            <p:ph type="body" sz="quarter" idx="21" hasCustomPrompt="1"/>
          </p:nvPr>
        </p:nvSpPr>
        <p:spPr>
          <a:xfrm>
            <a:off x="4627562" y="3359151"/>
            <a:ext cx="2962275" cy="495298"/>
          </a:xfrm>
          <a:prstGeom prst="rect">
            <a:avLst/>
          </a:prstGeom>
        </p:spPr>
        <p:txBody>
          <a:bodyPr anchor="ctr"/>
          <a:lstStyle>
            <a:lvl1pPr marL="0" indent="0" algn="ctr">
              <a:buNone/>
              <a:defRPr sz="1600">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18" name="Rettangolo 17">
            <a:extLst>
              <a:ext uri="{FF2B5EF4-FFF2-40B4-BE49-F238E27FC236}">
                <a16:creationId xmlns:a16="http://schemas.microsoft.com/office/drawing/2014/main" id="{D9941565-0CD7-EB78-760E-71434F84F665}"/>
              </a:ext>
            </a:extLst>
          </p:cNvPr>
          <p:cNvSpPr/>
          <p:nvPr userDrawn="1"/>
        </p:nvSpPr>
        <p:spPr>
          <a:xfrm>
            <a:off x="4370387" y="4191001"/>
            <a:ext cx="3476625" cy="83819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Segnaposto testo 19">
            <a:extLst>
              <a:ext uri="{FF2B5EF4-FFF2-40B4-BE49-F238E27FC236}">
                <a16:creationId xmlns:a16="http://schemas.microsoft.com/office/drawing/2014/main" id="{4A5715F5-2F61-44D3-13C6-BF53EED50ED2}"/>
              </a:ext>
            </a:extLst>
          </p:cNvPr>
          <p:cNvSpPr>
            <a:spLocks noGrp="1"/>
          </p:cNvSpPr>
          <p:nvPr>
            <p:ph type="body" sz="quarter" idx="22" hasCustomPrompt="1"/>
          </p:nvPr>
        </p:nvSpPr>
        <p:spPr>
          <a:xfrm>
            <a:off x="4627562" y="4362451"/>
            <a:ext cx="2962275" cy="495298"/>
          </a:xfrm>
          <a:prstGeom prst="rect">
            <a:avLst/>
          </a:prstGeom>
        </p:spPr>
        <p:txBody>
          <a:bodyPr anchor="ctr"/>
          <a:lstStyle>
            <a:lvl1pPr marL="0" indent="0" algn="ctr">
              <a:buNone/>
              <a:defRPr sz="1600">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20" name="Rettangolo 19">
            <a:extLst>
              <a:ext uri="{FF2B5EF4-FFF2-40B4-BE49-F238E27FC236}">
                <a16:creationId xmlns:a16="http://schemas.microsoft.com/office/drawing/2014/main" id="{7BFB6EBC-FDA5-C840-7DB3-9289A4CAA8C4}"/>
              </a:ext>
            </a:extLst>
          </p:cNvPr>
          <p:cNvSpPr/>
          <p:nvPr userDrawn="1"/>
        </p:nvSpPr>
        <p:spPr>
          <a:xfrm>
            <a:off x="8040687" y="3187701"/>
            <a:ext cx="3476625" cy="83819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Segnaposto testo 19">
            <a:extLst>
              <a:ext uri="{FF2B5EF4-FFF2-40B4-BE49-F238E27FC236}">
                <a16:creationId xmlns:a16="http://schemas.microsoft.com/office/drawing/2014/main" id="{96F3597F-DBBB-5FDF-9DBB-81B027C67F37}"/>
              </a:ext>
            </a:extLst>
          </p:cNvPr>
          <p:cNvSpPr>
            <a:spLocks noGrp="1"/>
          </p:cNvSpPr>
          <p:nvPr>
            <p:ph type="body" sz="quarter" idx="23" hasCustomPrompt="1"/>
          </p:nvPr>
        </p:nvSpPr>
        <p:spPr>
          <a:xfrm>
            <a:off x="8297862" y="3359151"/>
            <a:ext cx="2962275" cy="495298"/>
          </a:xfrm>
          <a:prstGeom prst="rect">
            <a:avLst/>
          </a:prstGeom>
        </p:spPr>
        <p:txBody>
          <a:bodyPr anchor="ctr"/>
          <a:lstStyle>
            <a:lvl1pPr marL="0" indent="0" algn="ctr">
              <a:buNone/>
              <a:defRPr sz="1600">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23" name="Rettangolo 22">
            <a:extLst>
              <a:ext uri="{FF2B5EF4-FFF2-40B4-BE49-F238E27FC236}">
                <a16:creationId xmlns:a16="http://schemas.microsoft.com/office/drawing/2014/main" id="{EA455092-C2E0-EB91-A613-996FF8535409}"/>
              </a:ext>
            </a:extLst>
          </p:cNvPr>
          <p:cNvSpPr/>
          <p:nvPr userDrawn="1"/>
        </p:nvSpPr>
        <p:spPr>
          <a:xfrm>
            <a:off x="8040687" y="4191001"/>
            <a:ext cx="3476625" cy="83819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Segnaposto testo 19">
            <a:extLst>
              <a:ext uri="{FF2B5EF4-FFF2-40B4-BE49-F238E27FC236}">
                <a16:creationId xmlns:a16="http://schemas.microsoft.com/office/drawing/2014/main" id="{5B42D4B0-FF39-11E5-B05E-44C551BCCAF4}"/>
              </a:ext>
            </a:extLst>
          </p:cNvPr>
          <p:cNvSpPr>
            <a:spLocks noGrp="1"/>
          </p:cNvSpPr>
          <p:nvPr>
            <p:ph type="body" sz="quarter" idx="24" hasCustomPrompt="1"/>
          </p:nvPr>
        </p:nvSpPr>
        <p:spPr>
          <a:xfrm>
            <a:off x="8297862" y="4362451"/>
            <a:ext cx="2962275" cy="495298"/>
          </a:xfrm>
          <a:prstGeom prst="rect">
            <a:avLst/>
          </a:prstGeom>
        </p:spPr>
        <p:txBody>
          <a:bodyPr anchor="ctr"/>
          <a:lstStyle>
            <a:lvl1pPr marL="0" indent="0" algn="ctr">
              <a:buNone/>
              <a:defRPr sz="1600">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25" name="Rettangolo 24">
            <a:extLst>
              <a:ext uri="{FF2B5EF4-FFF2-40B4-BE49-F238E27FC236}">
                <a16:creationId xmlns:a16="http://schemas.microsoft.com/office/drawing/2014/main" id="{AFE86C79-E66F-32C0-33AD-84FFBADDEA8E}"/>
              </a:ext>
            </a:extLst>
          </p:cNvPr>
          <p:cNvSpPr/>
          <p:nvPr userDrawn="1"/>
        </p:nvSpPr>
        <p:spPr>
          <a:xfrm>
            <a:off x="700087" y="3187701"/>
            <a:ext cx="3476625" cy="83819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6" name="Segnaposto testo 19">
            <a:extLst>
              <a:ext uri="{FF2B5EF4-FFF2-40B4-BE49-F238E27FC236}">
                <a16:creationId xmlns:a16="http://schemas.microsoft.com/office/drawing/2014/main" id="{2369BDA3-BD50-A8B8-F875-4986A365EE07}"/>
              </a:ext>
            </a:extLst>
          </p:cNvPr>
          <p:cNvSpPr>
            <a:spLocks noGrp="1"/>
          </p:cNvSpPr>
          <p:nvPr>
            <p:ph type="body" sz="quarter" idx="25" hasCustomPrompt="1"/>
          </p:nvPr>
        </p:nvSpPr>
        <p:spPr>
          <a:xfrm>
            <a:off x="957262" y="3359151"/>
            <a:ext cx="2962275" cy="495298"/>
          </a:xfrm>
          <a:prstGeom prst="rect">
            <a:avLst/>
          </a:prstGeom>
        </p:spPr>
        <p:txBody>
          <a:bodyPr anchor="ctr"/>
          <a:lstStyle>
            <a:lvl1pPr marL="0" indent="0" algn="ctr">
              <a:buNone/>
              <a:defRPr sz="1600">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27" name="Rettangolo 26">
            <a:extLst>
              <a:ext uri="{FF2B5EF4-FFF2-40B4-BE49-F238E27FC236}">
                <a16:creationId xmlns:a16="http://schemas.microsoft.com/office/drawing/2014/main" id="{D3F45318-BB20-38F6-BFC6-2BDE7F82FE6A}"/>
              </a:ext>
            </a:extLst>
          </p:cNvPr>
          <p:cNvSpPr/>
          <p:nvPr userDrawn="1"/>
        </p:nvSpPr>
        <p:spPr>
          <a:xfrm>
            <a:off x="700087" y="4191001"/>
            <a:ext cx="3476625" cy="83819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Segnaposto testo 19">
            <a:extLst>
              <a:ext uri="{FF2B5EF4-FFF2-40B4-BE49-F238E27FC236}">
                <a16:creationId xmlns:a16="http://schemas.microsoft.com/office/drawing/2014/main" id="{C10FC98B-D1F1-DB2A-7371-E5ADEE265852}"/>
              </a:ext>
            </a:extLst>
          </p:cNvPr>
          <p:cNvSpPr>
            <a:spLocks noGrp="1"/>
          </p:cNvSpPr>
          <p:nvPr>
            <p:ph type="body" sz="quarter" idx="26" hasCustomPrompt="1"/>
          </p:nvPr>
        </p:nvSpPr>
        <p:spPr>
          <a:xfrm>
            <a:off x="957262" y="4362451"/>
            <a:ext cx="2962275" cy="495298"/>
          </a:xfrm>
          <a:prstGeom prst="rect">
            <a:avLst/>
          </a:prstGeom>
        </p:spPr>
        <p:txBody>
          <a:bodyPr anchor="ctr"/>
          <a:lstStyle>
            <a:lvl1pPr marL="0" indent="0" algn="ctr">
              <a:buNone/>
              <a:defRPr sz="1600">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29" name="Rettangolo 28">
            <a:extLst>
              <a:ext uri="{FF2B5EF4-FFF2-40B4-BE49-F238E27FC236}">
                <a16:creationId xmlns:a16="http://schemas.microsoft.com/office/drawing/2014/main" id="{38CDA1D8-53EF-EB88-DC07-00059828912D}"/>
              </a:ext>
            </a:extLst>
          </p:cNvPr>
          <p:cNvSpPr/>
          <p:nvPr userDrawn="1"/>
        </p:nvSpPr>
        <p:spPr>
          <a:xfrm>
            <a:off x="4370387" y="5194301"/>
            <a:ext cx="3476625" cy="83819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0" name="Segnaposto testo 19">
            <a:extLst>
              <a:ext uri="{FF2B5EF4-FFF2-40B4-BE49-F238E27FC236}">
                <a16:creationId xmlns:a16="http://schemas.microsoft.com/office/drawing/2014/main" id="{A2F3A262-B5AF-A62C-5700-DC36E17C683E}"/>
              </a:ext>
            </a:extLst>
          </p:cNvPr>
          <p:cNvSpPr>
            <a:spLocks noGrp="1"/>
          </p:cNvSpPr>
          <p:nvPr>
            <p:ph type="body" sz="quarter" idx="27" hasCustomPrompt="1"/>
          </p:nvPr>
        </p:nvSpPr>
        <p:spPr>
          <a:xfrm>
            <a:off x="4627562" y="5365751"/>
            <a:ext cx="2962275" cy="495298"/>
          </a:xfrm>
          <a:prstGeom prst="rect">
            <a:avLst/>
          </a:prstGeom>
        </p:spPr>
        <p:txBody>
          <a:bodyPr anchor="ctr"/>
          <a:lstStyle>
            <a:lvl1pPr marL="0" indent="0" algn="ctr">
              <a:buNone/>
              <a:defRPr sz="1600">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Tree>
    <p:extLst>
      <p:ext uri="{BB962C8B-B14F-4D97-AF65-F5344CB8AC3E}">
        <p14:creationId xmlns:p14="http://schemas.microsoft.com/office/powerpoint/2010/main" val="337580039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g 1">
    <p:bg>
      <p:bgRef idx="1001">
        <a:schemeClr val="bg1"/>
      </p:bgRef>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5B6CD5-3855-FACF-1A1E-56975A54705B}"/>
              </a:ext>
            </a:extLst>
          </p:cNvPr>
          <p:cNvSpPr>
            <a:spLocks noGrp="1"/>
          </p:cNvSpPr>
          <p:nvPr>
            <p:ph type="ctrTitle" hasCustomPrompt="1"/>
          </p:nvPr>
        </p:nvSpPr>
        <p:spPr>
          <a:xfrm>
            <a:off x="695326" y="759143"/>
            <a:ext cx="5400674" cy="1267777"/>
          </a:xfrm>
          <a:prstGeom prst="rect">
            <a:avLst/>
          </a:prstGeom>
        </p:spPr>
        <p:txBody>
          <a:bodyPr anchor="ctr"/>
          <a:lstStyle>
            <a:lvl1pPr algn="l">
              <a:defRPr sz="3200" b="1" i="0">
                <a:solidFill>
                  <a:schemeClr val="tx2"/>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sp>
        <p:nvSpPr>
          <p:cNvPr id="3" name="Sottotitolo 2">
            <a:extLst>
              <a:ext uri="{FF2B5EF4-FFF2-40B4-BE49-F238E27FC236}">
                <a16:creationId xmlns:a16="http://schemas.microsoft.com/office/drawing/2014/main" id="{5591D8C9-95B0-0A40-4F14-374D340ABC3E}"/>
              </a:ext>
            </a:extLst>
          </p:cNvPr>
          <p:cNvSpPr>
            <a:spLocks noGrp="1"/>
          </p:cNvSpPr>
          <p:nvPr>
            <p:ph type="subTitle" idx="1" hasCustomPrompt="1"/>
          </p:nvPr>
        </p:nvSpPr>
        <p:spPr>
          <a:xfrm>
            <a:off x="695325" y="2508379"/>
            <a:ext cx="5400675" cy="2569904"/>
          </a:xfrm>
          <a:prstGeom prst="rect">
            <a:avLst/>
          </a:prstGeom>
        </p:spPr>
        <p:txBody>
          <a:bodyPr/>
          <a:lstStyle>
            <a:lvl1pPr marL="0" indent="0" algn="l">
              <a:buNone/>
              <a:defRPr sz="2400" b="0" i="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Body text</a:t>
            </a:r>
          </a:p>
        </p:txBody>
      </p:sp>
      <p:sp>
        <p:nvSpPr>
          <p:cNvPr id="6" name="Segnaposto immagine 5">
            <a:extLst>
              <a:ext uri="{FF2B5EF4-FFF2-40B4-BE49-F238E27FC236}">
                <a16:creationId xmlns:a16="http://schemas.microsoft.com/office/drawing/2014/main" id="{85A43CB7-ED6F-F432-14B5-A8F09861FDD2}"/>
              </a:ext>
            </a:extLst>
          </p:cNvPr>
          <p:cNvSpPr>
            <a:spLocks noGrp="1"/>
          </p:cNvSpPr>
          <p:nvPr>
            <p:ph type="pic" sz="quarter" idx="10"/>
          </p:nvPr>
        </p:nvSpPr>
        <p:spPr>
          <a:xfrm>
            <a:off x="6791325" y="728663"/>
            <a:ext cx="5400675" cy="5400675"/>
          </a:xfrm>
          <a:prstGeom prst="rect">
            <a:avLst/>
          </a:prstGeom>
          <a:solidFill>
            <a:schemeClr val="tx2"/>
          </a:solidFill>
          <a:ln>
            <a:noFill/>
          </a:ln>
        </p:spPr>
        <p:txBody>
          <a:bodyPr/>
          <a:lstStyle>
            <a:lvl1pPr marL="0" indent="0">
              <a:buNone/>
              <a:defRPr>
                <a:noFill/>
              </a:defRPr>
            </a:lvl1pPr>
          </a:lstStyle>
          <a:p>
            <a:endParaRPr lang="it-IT"/>
          </a:p>
        </p:txBody>
      </p:sp>
      <p:pic>
        <p:nvPicPr>
          <p:cNvPr id="7" name="Elemento grafico 6">
            <a:extLst>
              <a:ext uri="{FF2B5EF4-FFF2-40B4-BE49-F238E27FC236}">
                <a16:creationId xmlns:a16="http://schemas.microsoft.com/office/drawing/2014/main" id="{D10DF2B5-7121-06C4-AA85-0AE73A0A1F8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spTree>
    <p:extLst>
      <p:ext uri="{BB962C8B-B14F-4D97-AF65-F5344CB8AC3E}">
        <p14:creationId xmlns:p14="http://schemas.microsoft.com/office/powerpoint/2010/main" val="59471945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g 2">
    <p:bg>
      <p:bgRef idx="1001">
        <a:schemeClr val="bg1"/>
      </p:bgRef>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5B6CD5-3855-FACF-1A1E-56975A54705B}"/>
              </a:ext>
            </a:extLst>
          </p:cNvPr>
          <p:cNvSpPr>
            <a:spLocks noGrp="1"/>
          </p:cNvSpPr>
          <p:nvPr>
            <p:ph type="ctrTitle" hasCustomPrompt="1"/>
          </p:nvPr>
        </p:nvSpPr>
        <p:spPr>
          <a:xfrm>
            <a:off x="695326" y="759143"/>
            <a:ext cx="5400674" cy="1267777"/>
          </a:xfrm>
          <a:prstGeom prst="rect">
            <a:avLst/>
          </a:prstGeom>
        </p:spPr>
        <p:txBody>
          <a:bodyPr anchor="ctr"/>
          <a:lstStyle>
            <a:lvl1pPr algn="l">
              <a:defRPr sz="3200" b="1" i="0">
                <a:solidFill>
                  <a:schemeClr val="tx2"/>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pic>
        <p:nvPicPr>
          <p:cNvPr id="7" name="Elemento grafico 6">
            <a:extLst>
              <a:ext uri="{FF2B5EF4-FFF2-40B4-BE49-F238E27FC236}">
                <a16:creationId xmlns:a16="http://schemas.microsoft.com/office/drawing/2014/main" id="{D10DF2B5-7121-06C4-AA85-0AE73A0A1F8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sp>
        <p:nvSpPr>
          <p:cNvPr id="4" name="Segnaposto immagine 5">
            <a:extLst>
              <a:ext uri="{FF2B5EF4-FFF2-40B4-BE49-F238E27FC236}">
                <a16:creationId xmlns:a16="http://schemas.microsoft.com/office/drawing/2014/main" id="{FAE953B3-DC52-DE95-DD4C-1FD94CE2E0AC}"/>
              </a:ext>
            </a:extLst>
          </p:cNvPr>
          <p:cNvSpPr>
            <a:spLocks noGrp="1"/>
          </p:cNvSpPr>
          <p:nvPr>
            <p:ph type="pic" sz="quarter" idx="15"/>
          </p:nvPr>
        </p:nvSpPr>
        <p:spPr>
          <a:xfrm>
            <a:off x="695325" y="2427852"/>
            <a:ext cx="803275" cy="803275"/>
          </a:xfrm>
          <a:prstGeom prst="rect">
            <a:avLst/>
          </a:prstGeom>
          <a:solidFill>
            <a:schemeClr val="accent2"/>
          </a:solidFill>
          <a:ln>
            <a:noFill/>
          </a:ln>
        </p:spPr>
        <p:txBody>
          <a:bodyPr/>
          <a:lstStyle>
            <a:lvl1pPr marL="0" indent="0">
              <a:buNone/>
              <a:defRPr>
                <a:noFill/>
              </a:defRPr>
            </a:lvl1pPr>
          </a:lstStyle>
          <a:p>
            <a:endParaRPr lang="it-IT"/>
          </a:p>
        </p:txBody>
      </p:sp>
      <p:sp>
        <p:nvSpPr>
          <p:cNvPr id="5" name="Segnaposto immagine 5">
            <a:extLst>
              <a:ext uri="{FF2B5EF4-FFF2-40B4-BE49-F238E27FC236}">
                <a16:creationId xmlns:a16="http://schemas.microsoft.com/office/drawing/2014/main" id="{D3047034-F6F2-8F1D-EA9C-852E7146436A}"/>
              </a:ext>
            </a:extLst>
          </p:cNvPr>
          <p:cNvSpPr>
            <a:spLocks noGrp="1"/>
          </p:cNvSpPr>
          <p:nvPr>
            <p:ph type="pic" sz="quarter" idx="16"/>
          </p:nvPr>
        </p:nvSpPr>
        <p:spPr>
          <a:xfrm>
            <a:off x="695325" y="3545452"/>
            <a:ext cx="803275" cy="803275"/>
          </a:xfrm>
          <a:prstGeom prst="rect">
            <a:avLst/>
          </a:prstGeom>
          <a:solidFill>
            <a:schemeClr val="accent2"/>
          </a:solidFill>
          <a:ln>
            <a:noFill/>
          </a:ln>
        </p:spPr>
        <p:txBody>
          <a:bodyPr/>
          <a:lstStyle>
            <a:lvl1pPr marL="0" indent="0">
              <a:buNone/>
              <a:defRPr>
                <a:noFill/>
              </a:defRPr>
            </a:lvl1pPr>
          </a:lstStyle>
          <a:p>
            <a:endParaRPr lang="it-IT"/>
          </a:p>
        </p:txBody>
      </p:sp>
      <p:sp>
        <p:nvSpPr>
          <p:cNvPr id="8" name="Segnaposto immagine 5">
            <a:extLst>
              <a:ext uri="{FF2B5EF4-FFF2-40B4-BE49-F238E27FC236}">
                <a16:creationId xmlns:a16="http://schemas.microsoft.com/office/drawing/2014/main" id="{C355A0FD-55A5-A28F-1A38-C6C8D5636D7C}"/>
              </a:ext>
            </a:extLst>
          </p:cNvPr>
          <p:cNvSpPr>
            <a:spLocks noGrp="1"/>
          </p:cNvSpPr>
          <p:nvPr>
            <p:ph type="pic" sz="quarter" idx="17"/>
          </p:nvPr>
        </p:nvSpPr>
        <p:spPr>
          <a:xfrm>
            <a:off x="695325" y="4777352"/>
            <a:ext cx="803275" cy="803275"/>
          </a:xfrm>
          <a:prstGeom prst="rect">
            <a:avLst/>
          </a:prstGeom>
          <a:solidFill>
            <a:schemeClr val="accent2"/>
          </a:solidFill>
          <a:ln>
            <a:noFill/>
          </a:ln>
        </p:spPr>
        <p:txBody>
          <a:bodyPr/>
          <a:lstStyle>
            <a:lvl1pPr marL="0" indent="0">
              <a:buNone/>
              <a:defRPr>
                <a:noFill/>
              </a:defRPr>
            </a:lvl1pPr>
          </a:lstStyle>
          <a:p>
            <a:endParaRPr lang="it-IT"/>
          </a:p>
        </p:txBody>
      </p:sp>
      <p:sp>
        <p:nvSpPr>
          <p:cNvPr id="10" name="Segnaposto testo 27">
            <a:extLst>
              <a:ext uri="{FF2B5EF4-FFF2-40B4-BE49-F238E27FC236}">
                <a16:creationId xmlns:a16="http://schemas.microsoft.com/office/drawing/2014/main" id="{A63A77D6-8F45-F397-4AB6-0F082B38FDAE}"/>
              </a:ext>
            </a:extLst>
          </p:cNvPr>
          <p:cNvSpPr>
            <a:spLocks noGrp="1"/>
          </p:cNvSpPr>
          <p:nvPr>
            <p:ph type="body" sz="quarter" idx="11" hasCustomPrompt="1"/>
          </p:nvPr>
        </p:nvSpPr>
        <p:spPr>
          <a:xfrm>
            <a:off x="1582308" y="2420692"/>
            <a:ext cx="3394075" cy="817597"/>
          </a:xfrm>
          <a:prstGeom prst="rect">
            <a:avLst/>
          </a:prstGeom>
        </p:spPr>
        <p:txBody>
          <a:bodyPr anchor="ctr"/>
          <a:lstStyle>
            <a:lvl1pPr marL="0" indent="0">
              <a:buNone/>
              <a:defRPr sz="160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11" name="Segnaposto testo 27">
            <a:extLst>
              <a:ext uri="{FF2B5EF4-FFF2-40B4-BE49-F238E27FC236}">
                <a16:creationId xmlns:a16="http://schemas.microsoft.com/office/drawing/2014/main" id="{0816FAA3-E8A7-847F-62E4-30781BC2EC74}"/>
              </a:ext>
            </a:extLst>
          </p:cNvPr>
          <p:cNvSpPr>
            <a:spLocks noGrp="1"/>
          </p:cNvSpPr>
          <p:nvPr>
            <p:ph type="body" sz="quarter" idx="12" hasCustomPrompt="1"/>
          </p:nvPr>
        </p:nvSpPr>
        <p:spPr>
          <a:xfrm>
            <a:off x="1582308" y="3601792"/>
            <a:ext cx="3394075" cy="817597"/>
          </a:xfrm>
          <a:prstGeom prst="rect">
            <a:avLst/>
          </a:prstGeom>
        </p:spPr>
        <p:txBody>
          <a:bodyPr anchor="ctr"/>
          <a:lstStyle>
            <a:lvl1pPr marL="0" indent="0">
              <a:buNone/>
              <a:defRPr sz="160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err="1"/>
              <a:t>Description</a:t>
            </a:r>
            <a:endParaRPr lang="it-IT"/>
          </a:p>
        </p:txBody>
      </p:sp>
      <p:sp>
        <p:nvSpPr>
          <p:cNvPr id="12" name="Segnaposto testo 27">
            <a:extLst>
              <a:ext uri="{FF2B5EF4-FFF2-40B4-BE49-F238E27FC236}">
                <a16:creationId xmlns:a16="http://schemas.microsoft.com/office/drawing/2014/main" id="{78B0605E-FCF8-98BF-A5DD-7834BE6E1A76}"/>
              </a:ext>
            </a:extLst>
          </p:cNvPr>
          <p:cNvSpPr>
            <a:spLocks noGrp="1"/>
          </p:cNvSpPr>
          <p:nvPr>
            <p:ph type="body" sz="quarter" idx="13" hasCustomPrompt="1"/>
          </p:nvPr>
        </p:nvSpPr>
        <p:spPr>
          <a:xfrm>
            <a:off x="1582308" y="4770192"/>
            <a:ext cx="3394075" cy="817597"/>
          </a:xfrm>
          <a:prstGeom prst="rect">
            <a:avLst/>
          </a:prstGeom>
        </p:spPr>
        <p:txBody>
          <a:bodyPr anchor="ctr"/>
          <a:lstStyle>
            <a:lvl1pPr marL="0" indent="0">
              <a:buNone/>
              <a:defRPr sz="160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err="1"/>
              <a:t>Description</a:t>
            </a:r>
            <a:endParaRPr lang="it-IT"/>
          </a:p>
        </p:txBody>
      </p:sp>
      <p:grpSp>
        <p:nvGrpSpPr>
          <p:cNvPr id="30" name="Gruppo 29">
            <a:extLst>
              <a:ext uri="{FF2B5EF4-FFF2-40B4-BE49-F238E27FC236}">
                <a16:creationId xmlns:a16="http://schemas.microsoft.com/office/drawing/2014/main" id="{98D9BB11-1CD7-6017-2FB7-6142DFE2A75B}"/>
              </a:ext>
            </a:extLst>
          </p:cNvPr>
          <p:cNvGrpSpPr/>
          <p:nvPr userDrawn="1"/>
        </p:nvGrpSpPr>
        <p:grpSpPr>
          <a:xfrm>
            <a:off x="7045930" y="488784"/>
            <a:ext cx="5618872" cy="5880432"/>
            <a:chOff x="6226780" y="1070374"/>
            <a:chExt cx="5618872" cy="5880432"/>
          </a:xfrm>
        </p:grpSpPr>
        <p:pic>
          <p:nvPicPr>
            <p:cNvPr id="28" name="Immagine 27" descr="Immagine che contiene cielo, aria aperta, nuvola, persona&#10;&#10;Descrizione generata automaticamente">
              <a:extLst>
                <a:ext uri="{FF2B5EF4-FFF2-40B4-BE49-F238E27FC236}">
                  <a16:creationId xmlns:a16="http://schemas.microsoft.com/office/drawing/2014/main" id="{3B87C1A7-8E88-527F-1B2A-F9DC9311240C}"/>
                </a:ext>
              </a:extLst>
            </p:cNvPr>
            <p:cNvPicPr>
              <a:picLocks noChangeAspect="1"/>
            </p:cNvPicPr>
            <p:nvPr userDrawn="1"/>
          </p:nvPicPr>
          <p:blipFill rotWithShape="1">
            <a:blip r:embed="rId3"/>
            <a:srcRect l="16667" r="16667"/>
            <a:stretch/>
          </p:blipFill>
          <p:spPr>
            <a:xfrm>
              <a:off x="6478426" y="1252722"/>
              <a:ext cx="5181599" cy="5181599"/>
            </a:xfrm>
            <a:prstGeom prst="ellipse">
              <a:avLst/>
            </a:prstGeom>
          </p:spPr>
        </p:pic>
        <p:pic>
          <p:nvPicPr>
            <p:cNvPr id="29" name="Immagine 28" descr="Immagine che contiene cerchio, Elementi grafici, grafica, Policromia&#10;&#10;Descrizione generata automaticamente">
              <a:extLst>
                <a:ext uri="{FF2B5EF4-FFF2-40B4-BE49-F238E27FC236}">
                  <a16:creationId xmlns:a16="http://schemas.microsoft.com/office/drawing/2014/main" id="{7A509E4C-54F5-5505-059A-4A99A3840F2B}"/>
                </a:ext>
              </a:extLst>
            </p:cNvPr>
            <p:cNvPicPr>
              <a:picLocks noChangeAspect="1"/>
            </p:cNvPicPr>
            <p:nvPr userDrawn="1"/>
          </p:nvPicPr>
          <p:blipFill>
            <a:blip r:embed="rId4"/>
            <a:stretch>
              <a:fillRect/>
            </a:stretch>
          </p:blipFill>
          <p:spPr>
            <a:xfrm>
              <a:off x="6226780" y="1070374"/>
              <a:ext cx="5618872" cy="5880432"/>
            </a:xfrm>
            <a:prstGeom prst="rect">
              <a:avLst/>
            </a:prstGeom>
          </p:spPr>
        </p:pic>
      </p:grpSp>
    </p:spTree>
    <p:extLst>
      <p:ext uri="{BB962C8B-B14F-4D97-AF65-F5344CB8AC3E}">
        <p14:creationId xmlns:p14="http://schemas.microsoft.com/office/powerpoint/2010/main" val="29450689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g 3">
    <p:bg>
      <p:bgRef idx="1001">
        <a:schemeClr val="bg1"/>
      </p:bgRef>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04DCE64C-98F3-D57E-1C48-DCA53AE9C214}"/>
              </a:ext>
            </a:extLst>
          </p:cNvPr>
          <p:cNvSpPr>
            <a:spLocks/>
          </p:cNvSpPr>
          <p:nvPr userDrawn="1"/>
        </p:nvSpPr>
        <p:spPr>
          <a:xfrm>
            <a:off x="6791325" y="1"/>
            <a:ext cx="540067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Segnaposto immagine 5">
            <a:extLst>
              <a:ext uri="{FF2B5EF4-FFF2-40B4-BE49-F238E27FC236}">
                <a16:creationId xmlns:a16="http://schemas.microsoft.com/office/drawing/2014/main" id="{9A5FFAEC-7CE8-F7A1-3536-B84DB41CF0BE}"/>
              </a:ext>
            </a:extLst>
          </p:cNvPr>
          <p:cNvSpPr>
            <a:spLocks noGrp="1"/>
          </p:cNvSpPr>
          <p:nvPr>
            <p:ph type="pic" sz="quarter" idx="15"/>
          </p:nvPr>
        </p:nvSpPr>
        <p:spPr>
          <a:xfrm>
            <a:off x="695325" y="2400257"/>
            <a:ext cx="1028743" cy="1028743"/>
          </a:xfrm>
          <a:prstGeom prst="rect">
            <a:avLst/>
          </a:prstGeom>
          <a:solidFill>
            <a:schemeClr val="bg2"/>
          </a:solidFill>
          <a:ln>
            <a:solidFill>
              <a:schemeClr val="bg2"/>
            </a:solidFill>
          </a:ln>
        </p:spPr>
        <p:txBody>
          <a:bodyPr/>
          <a:lstStyle>
            <a:lvl1pPr marL="0" indent="0">
              <a:buNone/>
              <a:defRPr>
                <a:noFill/>
              </a:defRPr>
            </a:lvl1pPr>
          </a:lstStyle>
          <a:p>
            <a:endParaRPr lang="it-IT"/>
          </a:p>
        </p:txBody>
      </p:sp>
      <p:sp>
        <p:nvSpPr>
          <p:cNvPr id="2" name="Titolo 1">
            <a:extLst>
              <a:ext uri="{FF2B5EF4-FFF2-40B4-BE49-F238E27FC236}">
                <a16:creationId xmlns:a16="http://schemas.microsoft.com/office/drawing/2014/main" id="{4D5B6CD5-3855-FACF-1A1E-56975A54705B}"/>
              </a:ext>
            </a:extLst>
          </p:cNvPr>
          <p:cNvSpPr>
            <a:spLocks noGrp="1"/>
          </p:cNvSpPr>
          <p:nvPr>
            <p:ph type="ctrTitle" hasCustomPrompt="1"/>
          </p:nvPr>
        </p:nvSpPr>
        <p:spPr>
          <a:xfrm>
            <a:off x="695326" y="759143"/>
            <a:ext cx="5400674" cy="1267777"/>
          </a:xfrm>
          <a:prstGeom prst="rect">
            <a:avLst/>
          </a:prstGeom>
        </p:spPr>
        <p:txBody>
          <a:bodyPr anchor="ctr"/>
          <a:lstStyle>
            <a:lvl1pPr algn="l">
              <a:defRPr sz="3200" b="1" i="0">
                <a:solidFill>
                  <a:schemeClr val="accent2"/>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sp>
        <p:nvSpPr>
          <p:cNvPr id="3" name="Sottotitolo 2">
            <a:extLst>
              <a:ext uri="{FF2B5EF4-FFF2-40B4-BE49-F238E27FC236}">
                <a16:creationId xmlns:a16="http://schemas.microsoft.com/office/drawing/2014/main" id="{5591D8C9-95B0-0A40-4F14-374D340ABC3E}"/>
              </a:ext>
            </a:extLst>
          </p:cNvPr>
          <p:cNvSpPr>
            <a:spLocks noGrp="1"/>
          </p:cNvSpPr>
          <p:nvPr>
            <p:ph type="subTitle" idx="1" hasCustomPrompt="1"/>
          </p:nvPr>
        </p:nvSpPr>
        <p:spPr>
          <a:xfrm>
            <a:off x="695325" y="3810505"/>
            <a:ext cx="5400675" cy="1624506"/>
          </a:xfrm>
          <a:prstGeom prst="rect">
            <a:avLst/>
          </a:prstGeom>
        </p:spPr>
        <p:txBody>
          <a:bodyPr/>
          <a:lstStyle>
            <a:lvl1pPr marL="0" indent="0" algn="l">
              <a:buNone/>
              <a:defRPr sz="2400" b="0" i="0">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Body text</a:t>
            </a:r>
          </a:p>
        </p:txBody>
      </p:sp>
      <p:sp>
        <p:nvSpPr>
          <p:cNvPr id="28" name="Segnaposto testo 27">
            <a:extLst>
              <a:ext uri="{FF2B5EF4-FFF2-40B4-BE49-F238E27FC236}">
                <a16:creationId xmlns:a16="http://schemas.microsoft.com/office/drawing/2014/main" id="{47F2A366-79B4-3A54-1F66-7A09F4FFBB0B}"/>
              </a:ext>
            </a:extLst>
          </p:cNvPr>
          <p:cNvSpPr>
            <a:spLocks noGrp="1"/>
          </p:cNvSpPr>
          <p:nvPr>
            <p:ph type="body" sz="quarter" idx="11" hasCustomPrompt="1"/>
          </p:nvPr>
        </p:nvSpPr>
        <p:spPr>
          <a:xfrm>
            <a:off x="2006601" y="2505829"/>
            <a:ext cx="4089399" cy="817597"/>
          </a:xfrm>
          <a:prstGeom prst="rect">
            <a:avLst/>
          </a:prstGeom>
        </p:spPr>
        <p:txBody>
          <a:bodyPr anchor="ctr"/>
          <a:lstStyle>
            <a:lvl1pPr marL="0" indent="0">
              <a:buNone/>
              <a:defRPr sz="16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5" name="Segnaposto immagine 5">
            <a:extLst>
              <a:ext uri="{FF2B5EF4-FFF2-40B4-BE49-F238E27FC236}">
                <a16:creationId xmlns:a16="http://schemas.microsoft.com/office/drawing/2014/main" id="{BC004305-126B-4B1C-A1FD-70CA6FEE2EEC}"/>
              </a:ext>
            </a:extLst>
          </p:cNvPr>
          <p:cNvSpPr>
            <a:spLocks noGrp="1"/>
          </p:cNvSpPr>
          <p:nvPr>
            <p:ph type="pic" sz="quarter" idx="10"/>
          </p:nvPr>
        </p:nvSpPr>
        <p:spPr>
          <a:xfrm>
            <a:off x="7486650" y="728663"/>
            <a:ext cx="4705350" cy="5400675"/>
          </a:xfrm>
          <a:prstGeom prst="rect">
            <a:avLst/>
          </a:prstGeom>
          <a:solidFill>
            <a:schemeClr val="tx1"/>
          </a:solidFill>
          <a:ln>
            <a:noFill/>
          </a:ln>
        </p:spPr>
        <p:txBody>
          <a:bodyPr/>
          <a:lstStyle>
            <a:lvl1pPr marL="0" indent="0">
              <a:buNone/>
              <a:defRPr>
                <a:noFill/>
              </a:defRPr>
            </a:lvl1pPr>
          </a:lstStyle>
          <a:p>
            <a:endParaRPr lang="it-IT"/>
          </a:p>
        </p:txBody>
      </p:sp>
      <p:pic>
        <p:nvPicPr>
          <p:cNvPr id="6" name="Elemento grafico 5">
            <a:extLst>
              <a:ext uri="{FF2B5EF4-FFF2-40B4-BE49-F238E27FC236}">
                <a16:creationId xmlns:a16="http://schemas.microsoft.com/office/drawing/2014/main" id="{B686D2EC-035E-B464-CA18-0CBA0448041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grpSp>
        <p:nvGrpSpPr>
          <p:cNvPr id="7" name="Group 6">
            <a:extLst>
              <a:ext uri="{FF2B5EF4-FFF2-40B4-BE49-F238E27FC236}">
                <a16:creationId xmlns:a16="http://schemas.microsoft.com/office/drawing/2014/main" id="{2B690A01-293F-B4B9-A1B4-F769AF652CC3}"/>
              </a:ext>
            </a:extLst>
          </p:cNvPr>
          <p:cNvGrpSpPr/>
          <p:nvPr userDrawn="1"/>
        </p:nvGrpSpPr>
        <p:grpSpPr>
          <a:xfrm>
            <a:off x="586211" y="5949389"/>
            <a:ext cx="2355959" cy="683172"/>
            <a:chOff x="599090" y="6022428"/>
            <a:chExt cx="2355959" cy="683172"/>
          </a:xfrm>
        </p:grpSpPr>
        <p:sp>
          <p:nvSpPr>
            <p:cNvPr id="8" name="Rectangle 7">
              <a:extLst>
                <a:ext uri="{FF2B5EF4-FFF2-40B4-BE49-F238E27FC236}">
                  <a16:creationId xmlns:a16="http://schemas.microsoft.com/office/drawing/2014/main" id="{BC2ABFC0-9D14-13DF-4441-89BB2F076641}"/>
                </a:ext>
              </a:extLst>
            </p:cNvPr>
            <p:cNvSpPr/>
            <p:nvPr/>
          </p:nvSpPr>
          <p:spPr>
            <a:xfrm>
              <a:off x="599090" y="6022428"/>
              <a:ext cx="2259724" cy="6831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ack background with a black square&#10;&#10;Description automatically generated with medium confidence">
              <a:extLst>
                <a:ext uri="{FF2B5EF4-FFF2-40B4-BE49-F238E27FC236}">
                  <a16:creationId xmlns:a16="http://schemas.microsoft.com/office/drawing/2014/main" id="{25B01A8F-DB6C-5199-BC7B-C34E7EF10280}"/>
                </a:ext>
              </a:extLst>
            </p:cNvPr>
            <p:cNvPicPr>
              <a:picLocks noChangeAspect="1"/>
            </p:cNvPicPr>
            <p:nvPr/>
          </p:nvPicPr>
          <p:blipFill>
            <a:blip r:embed="rId3"/>
            <a:stretch>
              <a:fillRect/>
            </a:stretch>
          </p:blipFill>
          <p:spPr>
            <a:xfrm>
              <a:off x="695326" y="6144403"/>
              <a:ext cx="2259723" cy="443010"/>
            </a:xfrm>
            <a:prstGeom prst="rect">
              <a:avLst/>
            </a:prstGeom>
          </p:spPr>
        </p:pic>
      </p:grpSp>
    </p:spTree>
    <p:extLst>
      <p:ext uri="{BB962C8B-B14F-4D97-AF65-F5344CB8AC3E}">
        <p14:creationId xmlns:p14="http://schemas.microsoft.com/office/powerpoint/2010/main" val="16270165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g 4">
    <p:bg>
      <p:bgRef idx="1001">
        <a:schemeClr val="bg1"/>
      </p:bgRef>
    </p:bg>
    <p:spTree>
      <p:nvGrpSpPr>
        <p:cNvPr id="1" name=""/>
        <p:cNvGrpSpPr/>
        <p:nvPr/>
      </p:nvGrpSpPr>
      <p:grpSpPr>
        <a:xfrm>
          <a:off x="0" y="0"/>
          <a:ext cx="0" cy="0"/>
          <a:chOff x="0" y="0"/>
          <a:chExt cx="0" cy="0"/>
        </a:xfrm>
      </p:grpSpPr>
      <p:sp>
        <p:nvSpPr>
          <p:cNvPr id="8" name="Triangolo 7">
            <a:extLst>
              <a:ext uri="{FF2B5EF4-FFF2-40B4-BE49-F238E27FC236}">
                <a16:creationId xmlns:a16="http://schemas.microsoft.com/office/drawing/2014/main" id="{383FB8D5-8058-7ED1-1580-BDD852574F3F}"/>
              </a:ext>
            </a:extLst>
          </p:cNvPr>
          <p:cNvSpPr/>
          <p:nvPr userDrawn="1"/>
        </p:nvSpPr>
        <p:spPr>
          <a:xfrm rot="7861194" flipH="1" flipV="1">
            <a:off x="4415971" y="5618860"/>
            <a:ext cx="690922" cy="401912"/>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n>
                <a:noFill/>
              </a:ln>
              <a:noFill/>
            </a:endParaRPr>
          </a:p>
        </p:txBody>
      </p:sp>
      <p:sp>
        <p:nvSpPr>
          <p:cNvPr id="9" name="Rettangolo 15">
            <a:extLst>
              <a:ext uri="{FF2B5EF4-FFF2-40B4-BE49-F238E27FC236}">
                <a16:creationId xmlns:a16="http://schemas.microsoft.com/office/drawing/2014/main" id="{44AE2BEE-404A-DF4C-8E1D-D2ACD3E5CBCC}"/>
              </a:ext>
            </a:extLst>
          </p:cNvPr>
          <p:cNvSpPr/>
          <p:nvPr userDrawn="1"/>
        </p:nvSpPr>
        <p:spPr>
          <a:xfrm>
            <a:off x="0" y="3772965"/>
            <a:ext cx="6096000" cy="1978477"/>
          </a:xfrm>
          <a:custGeom>
            <a:avLst/>
            <a:gdLst>
              <a:gd name="connsiteX0" fmla="*/ 0 w 6791325"/>
              <a:gd name="connsiteY0" fmla="*/ 0 h 4140545"/>
              <a:gd name="connsiteX1" fmla="*/ 6791325 w 6791325"/>
              <a:gd name="connsiteY1" fmla="*/ 0 h 4140545"/>
              <a:gd name="connsiteX2" fmla="*/ 6791325 w 6791325"/>
              <a:gd name="connsiteY2" fmla="*/ 4140545 h 4140545"/>
              <a:gd name="connsiteX3" fmla="*/ 0 w 6791325"/>
              <a:gd name="connsiteY3" fmla="*/ 4140545 h 4140545"/>
              <a:gd name="connsiteX4" fmla="*/ 0 w 6791325"/>
              <a:gd name="connsiteY4" fmla="*/ 0 h 4140545"/>
              <a:gd name="connsiteX0" fmla="*/ 0 w 6791325"/>
              <a:gd name="connsiteY0" fmla="*/ 0 h 4154833"/>
              <a:gd name="connsiteX1" fmla="*/ 6791325 w 6791325"/>
              <a:gd name="connsiteY1" fmla="*/ 0 h 4154833"/>
              <a:gd name="connsiteX2" fmla="*/ 6434137 w 6791325"/>
              <a:gd name="connsiteY2" fmla="*/ 4154833 h 4154833"/>
              <a:gd name="connsiteX3" fmla="*/ 0 w 6791325"/>
              <a:gd name="connsiteY3" fmla="*/ 4140545 h 4154833"/>
              <a:gd name="connsiteX4" fmla="*/ 0 w 6791325"/>
              <a:gd name="connsiteY4" fmla="*/ 0 h 415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1325" h="4154833">
                <a:moveTo>
                  <a:pt x="0" y="0"/>
                </a:moveTo>
                <a:lnTo>
                  <a:pt x="6791325" y="0"/>
                </a:lnTo>
                <a:lnTo>
                  <a:pt x="6434137" y="4154833"/>
                </a:lnTo>
                <a:lnTo>
                  <a:pt x="0" y="4140545"/>
                </a:lnTo>
                <a:lnTo>
                  <a:pt x="0" y="0"/>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a:extLst>
              <a:ext uri="{FF2B5EF4-FFF2-40B4-BE49-F238E27FC236}">
                <a16:creationId xmlns:a16="http://schemas.microsoft.com/office/drawing/2014/main" id="{04DCE64C-98F3-D57E-1C48-DCA53AE9C214}"/>
              </a:ext>
            </a:extLst>
          </p:cNvPr>
          <p:cNvSpPr>
            <a:spLocks/>
          </p:cNvSpPr>
          <p:nvPr userDrawn="1"/>
        </p:nvSpPr>
        <p:spPr>
          <a:xfrm>
            <a:off x="6791325" y="1"/>
            <a:ext cx="540067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Segnaposto immagine 5">
            <a:extLst>
              <a:ext uri="{FF2B5EF4-FFF2-40B4-BE49-F238E27FC236}">
                <a16:creationId xmlns:a16="http://schemas.microsoft.com/office/drawing/2014/main" id="{9A5FFAEC-7CE8-F7A1-3536-B84DB41CF0BE}"/>
              </a:ext>
            </a:extLst>
          </p:cNvPr>
          <p:cNvSpPr>
            <a:spLocks noGrp="1"/>
          </p:cNvSpPr>
          <p:nvPr userDrawn="1">
            <p:ph type="pic" sz="quarter" idx="15"/>
          </p:nvPr>
        </p:nvSpPr>
        <p:spPr>
          <a:xfrm>
            <a:off x="695325" y="2400257"/>
            <a:ext cx="1028743" cy="1028743"/>
          </a:xfrm>
          <a:prstGeom prst="rect">
            <a:avLst/>
          </a:prstGeom>
          <a:solidFill>
            <a:schemeClr val="bg2"/>
          </a:solidFill>
          <a:ln>
            <a:solidFill>
              <a:schemeClr val="bg2"/>
            </a:solidFill>
          </a:ln>
        </p:spPr>
        <p:txBody>
          <a:bodyPr/>
          <a:lstStyle>
            <a:lvl1pPr marL="0" indent="0">
              <a:buNone/>
              <a:defRPr>
                <a:noFill/>
              </a:defRPr>
            </a:lvl1pPr>
          </a:lstStyle>
          <a:p>
            <a:endParaRPr lang="it-IT"/>
          </a:p>
        </p:txBody>
      </p:sp>
      <p:sp>
        <p:nvSpPr>
          <p:cNvPr id="2" name="Titolo 1">
            <a:extLst>
              <a:ext uri="{FF2B5EF4-FFF2-40B4-BE49-F238E27FC236}">
                <a16:creationId xmlns:a16="http://schemas.microsoft.com/office/drawing/2014/main" id="{4D5B6CD5-3855-FACF-1A1E-56975A54705B}"/>
              </a:ext>
            </a:extLst>
          </p:cNvPr>
          <p:cNvSpPr>
            <a:spLocks noGrp="1"/>
          </p:cNvSpPr>
          <p:nvPr userDrawn="1">
            <p:ph type="ctrTitle" hasCustomPrompt="1"/>
          </p:nvPr>
        </p:nvSpPr>
        <p:spPr>
          <a:xfrm>
            <a:off x="695326" y="759143"/>
            <a:ext cx="5400674" cy="1267777"/>
          </a:xfrm>
          <a:prstGeom prst="rect">
            <a:avLst/>
          </a:prstGeom>
        </p:spPr>
        <p:txBody>
          <a:bodyPr anchor="ctr"/>
          <a:lstStyle>
            <a:lvl1pPr algn="l">
              <a:defRPr sz="3200" b="1" i="0">
                <a:solidFill>
                  <a:schemeClr val="accent2"/>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sp>
        <p:nvSpPr>
          <p:cNvPr id="3" name="Sottotitolo 2">
            <a:extLst>
              <a:ext uri="{FF2B5EF4-FFF2-40B4-BE49-F238E27FC236}">
                <a16:creationId xmlns:a16="http://schemas.microsoft.com/office/drawing/2014/main" id="{5591D8C9-95B0-0A40-4F14-374D340ABC3E}"/>
              </a:ext>
            </a:extLst>
          </p:cNvPr>
          <p:cNvSpPr>
            <a:spLocks noGrp="1"/>
          </p:cNvSpPr>
          <p:nvPr userDrawn="1">
            <p:ph type="subTitle" idx="1" hasCustomPrompt="1"/>
          </p:nvPr>
        </p:nvSpPr>
        <p:spPr>
          <a:xfrm>
            <a:off x="695326" y="3918641"/>
            <a:ext cx="4870588" cy="1140290"/>
          </a:xfrm>
          <a:prstGeom prst="rect">
            <a:avLst/>
          </a:prstGeom>
        </p:spPr>
        <p:txBody>
          <a:bodyPr anchor="ctr"/>
          <a:lstStyle>
            <a:lvl1pPr marL="0" indent="0" algn="l">
              <a:buNone/>
              <a:defRPr sz="1600" b="0" i="0">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Quote</a:t>
            </a:r>
          </a:p>
        </p:txBody>
      </p:sp>
      <p:sp>
        <p:nvSpPr>
          <p:cNvPr id="28" name="Segnaposto testo 27">
            <a:extLst>
              <a:ext uri="{FF2B5EF4-FFF2-40B4-BE49-F238E27FC236}">
                <a16:creationId xmlns:a16="http://schemas.microsoft.com/office/drawing/2014/main" id="{47F2A366-79B4-3A54-1F66-7A09F4FFBB0B}"/>
              </a:ext>
            </a:extLst>
          </p:cNvPr>
          <p:cNvSpPr>
            <a:spLocks noGrp="1"/>
          </p:cNvSpPr>
          <p:nvPr userDrawn="1">
            <p:ph type="body" sz="quarter" idx="11" hasCustomPrompt="1"/>
          </p:nvPr>
        </p:nvSpPr>
        <p:spPr>
          <a:xfrm>
            <a:off x="2006601" y="2505829"/>
            <a:ext cx="4089399" cy="817597"/>
          </a:xfrm>
          <a:prstGeom prst="rect">
            <a:avLst/>
          </a:prstGeom>
        </p:spPr>
        <p:txBody>
          <a:bodyPr anchor="ctr"/>
          <a:lstStyle>
            <a:lvl1pPr marL="0" indent="0">
              <a:buNone/>
              <a:defRPr sz="16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5" name="Segnaposto immagine 5">
            <a:extLst>
              <a:ext uri="{FF2B5EF4-FFF2-40B4-BE49-F238E27FC236}">
                <a16:creationId xmlns:a16="http://schemas.microsoft.com/office/drawing/2014/main" id="{BC004305-126B-4B1C-A1FD-70CA6FEE2EEC}"/>
              </a:ext>
            </a:extLst>
          </p:cNvPr>
          <p:cNvSpPr>
            <a:spLocks noGrp="1"/>
          </p:cNvSpPr>
          <p:nvPr userDrawn="1">
            <p:ph type="pic" sz="quarter" idx="10"/>
          </p:nvPr>
        </p:nvSpPr>
        <p:spPr>
          <a:xfrm>
            <a:off x="7486650" y="728663"/>
            <a:ext cx="4705350" cy="5400675"/>
          </a:xfrm>
          <a:prstGeom prst="rect">
            <a:avLst/>
          </a:prstGeom>
          <a:solidFill>
            <a:schemeClr val="tx1"/>
          </a:solidFill>
          <a:ln>
            <a:noFill/>
          </a:ln>
        </p:spPr>
        <p:txBody>
          <a:bodyPr/>
          <a:lstStyle>
            <a:lvl1pPr marL="0" indent="0">
              <a:buNone/>
              <a:defRPr>
                <a:noFill/>
              </a:defRPr>
            </a:lvl1pPr>
          </a:lstStyle>
          <a:p>
            <a:endParaRPr lang="it-IT"/>
          </a:p>
        </p:txBody>
      </p:sp>
      <p:pic>
        <p:nvPicPr>
          <p:cNvPr id="6" name="Elemento grafico 5">
            <a:extLst>
              <a:ext uri="{FF2B5EF4-FFF2-40B4-BE49-F238E27FC236}">
                <a16:creationId xmlns:a16="http://schemas.microsoft.com/office/drawing/2014/main" id="{B686D2EC-035E-B464-CA18-0CBA0448041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sp>
        <p:nvSpPr>
          <p:cNvPr id="13" name="Segnaposto testo 27">
            <a:extLst>
              <a:ext uri="{FF2B5EF4-FFF2-40B4-BE49-F238E27FC236}">
                <a16:creationId xmlns:a16="http://schemas.microsoft.com/office/drawing/2014/main" id="{7B0C2152-F46D-DF17-15C3-DC763FC80D4A}"/>
              </a:ext>
            </a:extLst>
          </p:cNvPr>
          <p:cNvSpPr>
            <a:spLocks noGrp="1"/>
          </p:cNvSpPr>
          <p:nvPr>
            <p:ph type="body" sz="quarter" idx="16" hasCustomPrompt="1"/>
          </p:nvPr>
        </p:nvSpPr>
        <p:spPr>
          <a:xfrm>
            <a:off x="712401" y="5150661"/>
            <a:ext cx="4870588" cy="445467"/>
          </a:xfrm>
          <a:prstGeom prst="rect">
            <a:avLst/>
          </a:prstGeom>
        </p:spPr>
        <p:txBody>
          <a:bodyPr anchor="ctr"/>
          <a:lstStyle>
            <a:lvl1pPr marL="0" indent="0">
              <a:buNone/>
              <a:defRPr sz="1400" b="1" i="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a:t>Name </a:t>
            </a:r>
            <a:r>
              <a:rPr lang="it-IT" err="1"/>
              <a:t>Surname</a:t>
            </a:r>
            <a:r>
              <a:rPr lang="it-IT"/>
              <a:t>, Job </a:t>
            </a:r>
            <a:r>
              <a:rPr lang="it-IT" err="1"/>
              <a:t>Description</a:t>
            </a:r>
            <a:r>
              <a:rPr lang="it-IT"/>
              <a:t> and Organization</a:t>
            </a:r>
          </a:p>
        </p:txBody>
      </p:sp>
    </p:spTree>
    <p:extLst>
      <p:ext uri="{BB962C8B-B14F-4D97-AF65-F5344CB8AC3E}">
        <p14:creationId xmlns:p14="http://schemas.microsoft.com/office/powerpoint/2010/main" val="40425908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 1">
    <p:bg>
      <p:bgRef idx="1001">
        <a:schemeClr val="bg1"/>
      </p:bgRef>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04DCE64C-98F3-D57E-1C48-DCA53AE9C214}"/>
              </a:ext>
            </a:extLst>
          </p:cNvPr>
          <p:cNvSpPr>
            <a:spLocks noGrp="1" noRot="1" noMove="1" noResize="1" noEditPoints="1" noAdjustHandles="1" noChangeArrowheads="1" noChangeShapeType="1"/>
          </p:cNvSpPr>
          <p:nvPr userDrawn="1"/>
        </p:nvSpPr>
        <p:spPr>
          <a:xfrm>
            <a:off x="6791325" y="728663"/>
            <a:ext cx="5400675" cy="612933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4D5B6CD5-3855-FACF-1A1E-56975A54705B}"/>
              </a:ext>
            </a:extLst>
          </p:cNvPr>
          <p:cNvSpPr>
            <a:spLocks noGrp="1"/>
          </p:cNvSpPr>
          <p:nvPr>
            <p:ph type="ctrTitle" hasCustomPrompt="1"/>
          </p:nvPr>
        </p:nvSpPr>
        <p:spPr>
          <a:xfrm>
            <a:off x="695326" y="759143"/>
            <a:ext cx="5400674" cy="1267777"/>
          </a:xfrm>
          <a:prstGeom prst="rect">
            <a:avLst/>
          </a:prstGeom>
        </p:spPr>
        <p:txBody>
          <a:bodyPr anchor="ctr"/>
          <a:lstStyle>
            <a:lvl1pPr algn="l">
              <a:defRPr sz="3200" b="1" i="0">
                <a:solidFill>
                  <a:schemeClr val="accent2"/>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sp>
        <p:nvSpPr>
          <p:cNvPr id="3" name="Sottotitolo 2">
            <a:extLst>
              <a:ext uri="{FF2B5EF4-FFF2-40B4-BE49-F238E27FC236}">
                <a16:creationId xmlns:a16="http://schemas.microsoft.com/office/drawing/2014/main" id="{5591D8C9-95B0-0A40-4F14-374D340ABC3E}"/>
              </a:ext>
            </a:extLst>
          </p:cNvPr>
          <p:cNvSpPr>
            <a:spLocks noGrp="1"/>
          </p:cNvSpPr>
          <p:nvPr>
            <p:ph type="subTitle" idx="1" hasCustomPrompt="1"/>
          </p:nvPr>
        </p:nvSpPr>
        <p:spPr>
          <a:xfrm>
            <a:off x="695325" y="2310935"/>
            <a:ext cx="5400675" cy="577132"/>
          </a:xfrm>
          <a:prstGeom prst="rect">
            <a:avLst/>
          </a:prstGeom>
        </p:spPr>
        <p:txBody>
          <a:bodyPr anchor="ctr"/>
          <a:lstStyle>
            <a:lvl1pPr marL="0" indent="0" algn="l">
              <a:buNone/>
              <a:defRPr sz="2400" b="0" i="0">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endParaRPr lang="it-IT"/>
          </a:p>
        </p:txBody>
      </p:sp>
      <p:sp>
        <p:nvSpPr>
          <p:cNvPr id="26" name="Segnaposto testo 25">
            <a:extLst>
              <a:ext uri="{FF2B5EF4-FFF2-40B4-BE49-F238E27FC236}">
                <a16:creationId xmlns:a16="http://schemas.microsoft.com/office/drawing/2014/main" id="{D1E93A23-BA9F-6FFD-5473-2BA5226AA2AB}"/>
              </a:ext>
            </a:extLst>
          </p:cNvPr>
          <p:cNvSpPr>
            <a:spLocks noGrp="1"/>
          </p:cNvSpPr>
          <p:nvPr>
            <p:ph type="body" sz="quarter" idx="10" hasCustomPrompt="1"/>
          </p:nvPr>
        </p:nvSpPr>
        <p:spPr>
          <a:xfrm>
            <a:off x="7215616" y="1095869"/>
            <a:ext cx="4281057" cy="580248"/>
          </a:xfrm>
          <a:prstGeom prst="rect">
            <a:avLst/>
          </a:prstGeom>
        </p:spPr>
        <p:txBody>
          <a:bodyPr anchor="ctr"/>
          <a:lstStyle>
            <a:lvl1pPr marL="0" indent="0">
              <a:buNone/>
              <a:defRPr sz="2400">
                <a:solidFill>
                  <a:schemeClr val="bg2"/>
                </a:solidFill>
                <a:latin typeface="Lora" pitchFamily="2" charset="77"/>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it-IT"/>
              <a:t>Box </a:t>
            </a:r>
            <a:r>
              <a:rPr lang="it-IT" err="1"/>
              <a:t>main</a:t>
            </a:r>
            <a:r>
              <a:rPr lang="it-IT"/>
              <a:t> </a:t>
            </a:r>
            <a:r>
              <a:rPr lang="it-IT" err="1"/>
              <a:t>title</a:t>
            </a:r>
            <a:endParaRPr lang="it-IT"/>
          </a:p>
        </p:txBody>
      </p:sp>
      <p:sp>
        <p:nvSpPr>
          <p:cNvPr id="28" name="Segnaposto testo 27">
            <a:extLst>
              <a:ext uri="{FF2B5EF4-FFF2-40B4-BE49-F238E27FC236}">
                <a16:creationId xmlns:a16="http://schemas.microsoft.com/office/drawing/2014/main" id="{47F2A366-79B4-3A54-1F66-7A09F4FFBB0B}"/>
              </a:ext>
            </a:extLst>
          </p:cNvPr>
          <p:cNvSpPr>
            <a:spLocks noGrp="1"/>
          </p:cNvSpPr>
          <p:nvPr>
            <p:ph type="body" sz="quarter" idx="11" hasCustomPrompt="1"/>
          </p:nvPr>
        </p:nvSpPr>
        <p:spPr>
          <a:xfrm>
            <a:off x="8610600" y="1904411"/>
            <a:ext cx="2886075" cy="817597"/>
          </a:xfrm>
          <a:prstGeom prst="rect">
            <a:avLst/>
          </a:prstGeom>
        </p:spPr>
        <p:txBody>
          <a:bodyPr anchor="ctr"/>
          <a:lstStyle>
            <a:lvl1pPr marL="0" indent="0">
              <a:buNone/>
              <a:defRPr sz="1600">
                <a:solidFill>
                  <a:schemeClr val="bg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5" name="Segnaposto immagine 5">
            <a:extLst>
              <a:ext uri="{FF2B5EF4-FFF2-40B4-BE49-F238E27FC236}">
                <a16:creationId xmlns:a16="http://schemas.microsoft.com/office/drawing/2014/main" id="{E175AE85-801E-EB57-CBE6-17BD2123B0AD}"/>
              </a:ext>
            </a:extLst>
          </p:cNvPr>
          <p:cNvSpPr>
            <a:spLocks noGrp="1"/>
          </p:cNvSpPr>
          <p:nvPr>
            <p:ph type="pic" sz="quarter" idx="19"/>
          </p:nvPr>
        </p:nvSpPr>
        <p:spPr>
          <a:xfrm>
            <a:off x="1066404" y="3441878"/>
            <a:ext cx="866775" cy="866775"/>
          </a:xfrm>
          <a:prstGeom prst="rect">
            <a:avLst/>
          </a:prstGeom>
          <a:solidFill>
            <a:schemeClr val="tx2"/>
          </a:solidFill>
          <a:ln>
            <a:noFill/>
          </a:ln>
        </p:spPr>
        <p:txBody>
          <a:bodyPr/>
          <a:lstStyle>
            <a:lvl1pPr marL="0" indent="0">
              <a:buNone/>
              <a:defRPr>
                <a:noFill/>
              </a:defRPr>
            </a:lvl1pPr>
          </a:lstStyle>
          <a:p>
            <a:endParaRPr lang="it-IT"/>
          </a:p>
        </p:txBody>
      </p:sp>
      <p:sp>
        <p:nvSpPr>
          <p:cNvPr id="9" name="Segnaposto testo 27">
            <a:extLst>
              <a:ext uri="{FF2B5EF4-FFF2-40B4-BE49-F238E27FC236}">
                <a16:creationId xmlns:a16="http://schemas.microsoft.com/office/drawing/2014/main" id="{322B9D3F-E644-D12F-ACA4-59F011447B40}"/>
              </a:ext>
            </a:extLst>
          </p:cNvPr>
          <p:cNvSpPr>
            <a:spLocks noGrp="1"/>
          </p:cNvSpPr>
          <p:nvPr>
            <p:ph type="body" sz="quarter" idx="23" hasCustomPrompt="1"/>
          </p:nvPr>
        </p:nvSpPr>
        <p:spPr>
          <a:xfrm>
            <a:off x="695325" y="4501914"/>
            <a:ext cx="1608932" cy="577132"/>
          </a:xfrm>
          <a:prstGeom prst="rect">
            <a:avLst/>
          </a:prstGeom>
        </p:spPr>
        <p:txBody>
          <a:bodyPr anchor="t"/>
          <a:lstStyle>
            <a:lvl1pPr marL="0" indent="0" algn="ctr">
              <a:buNone/>
              <a:defRPr sz="16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21" name="Segnaposto immagine 5">
            <a:extLst>
              <a:ext uri="{FF2B5EF4-FFF2-40B4-BE49-F238E27FC236}">
                <a16:creationId xmlns:a16="http://schemas.microsoft.com/office/drawing/2014/main" id="{4BD9B907-A539-31B8-B665-DBCA516854CA}"/>
              </a:ext>
            </a:extLst>
          </p:cNvPr>
          <p:cNvSpPr>
            <a:spLocks noGrp="1"/>
          </p:cNvSpPr>
          <p:nvPr>
            <p:ph type="pic" sz="quarter" idx="24"/>
          </p:nvPr>
        </p:nvSpPr>
        <p:spPr>
          <a:xfrm>
            <a:off x="2945209" y="3441878"/>
            <a:ext cx="866775" cy="866775"/>
          </a:xfrm>
          <a:prstGeom prst="rect">
            <a:avLst/>
          </a:prstGeom>
          <a:solidFill>
            <a:schemeClr val="tx2"/>
          </a:solidFill>
          <a:ln>
            <a:noFill/>
          </a:ln>
        </p:spPr>
        <p:txBody>
          <a:bodyPr/>
          <a:lstStyle>
            <a:lvl1pPr marL="0" indent="0">
              <a:buNone/>
              <a:defRPr>
                <a:noFill/>
              </a:defRPr>
            </a:lvl1pPr>
          </a:lstStyle>
          <a:p>
            <a:endParaRPr lang="it-IT"/>
          </a:p>
        </p:txBody>
      </p:sp>
      <p:sp>
        <p:nvSpPr>
          <p:cNvPr id="23" name="Segnaposto testo 27">
            <a:extLst>
              <a:ext uri="{FF2B5EF4-FFF2-40B4-BE49-F238E27FC236}">
                <a16:creationId xmlns:a16="http://schemas.microsoft.com/office/drawing/2014/main" id="{3A268A6A-5312-562F-57A7-776113D6AAD5}"/>
              </a:ext>
            </a:extLst>
          </p:cNvPr>
          <p:cNvSpPr>
            <a:spLocks noGrp="1"/>
          </p:cNvSpPr>
          <p:nvPr>
            <p:ph type="body" sz="quarter" idx="25" hasCustomPrompt="1"/>
          </p:nvPr>
        </p:nvSpPr>
        <p:spPr>
          <a:xfrm>
            <a:off x="2574130" y="4501914"/>
            <a:ext cx="1608932" cy="577132"/>
          </a:xfrm>
          <a:prstGeom prst="rect">
            <a:avLst/>
          </a:prstGeom>
        </p:spPr>
        <p:txBody>
          <a:bodyPr anchor="t"/>
          <a:lstStyle>
            <a:lvl1pPr marL="0" indent="0" algn="ctr">
              <a:buNone/>
              <a:defRPr sz="16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err="1"/>
              <a:t>Description</a:t>
            </a:r>
            <a:endParaRPr lang="it-IT"/>
          </a:p>
        </p:txBody>
      </p:sp>
      <p:sp>
        <p:nvSpPr>
          <p:cNvPr id="24" name="Segnaposto immagine 5">
            <a:extLst>
              <a:ext uri="{FF2B5EF4-FFF2-40B4-BE49-F238E27FC236}">
                <a16:creationId xmlns:a16="http://schemas.microsoft.com/office/drawing/2014/main" id="{ED728206-2FCF-75B1-E7C3-87E7757DC489}"/>
              </a:ext>
            </a:extLst>
          </p:cNvPr>
          <p:cNvSpPr>
            <a:spLocks noGrp="1"/>
          </p:cNvSpPr>
          <p:nvPr>
            <p:ph type="pic" sz="quarter" idx="26"/>
          </p:nvPr>
        </p:nvSpPr>
        <p:spPr>
          <a:xfrm>
            <a:off x="4826691" y="3441878"/>
            <a:ext cx="866775" cy="866775"/>
          </a:xfrm>
          <a:prstGeom prst="rect">
            <a:avLst/>
          </a:prstGeom>
          <a:solidFill>
            <a:schemeClr val="tx2"/>
          </a:solidFill>
          <a:ln>
            <a:noFill/>
          </a:ln>
        </p:spPr>
        <p:txBody>
          <a:bodyPr/>
          <a:lstStyle>
            <a:lvl1pPr marL="0" indent="0">
              <a:buNone/>
              <a:defRPr>
                <a:noFill/>
              </a:defRPr>
            </a:lvl1pPr>
          </a:lstStyle>
          <a:p>
            <a:endParaRPr lang="it-IT"/>
          </a:p>
        </p:txBody>
      </p:sp>
      <p:sp>
        <p:nvSpPr>
          <p:cNvPr id="25" name="Segnaposto testo 27">
            <a:extLst>
              <a:ext uri="{FF2B5EF4-FFF2-40B4-BE49-F238E27FC236}">
                <a16:creationId xmlns:a16="http://schemas.microsoft.com/office/drawing/2014/main" id="{94F0EE99-9BFA-85DE-B454-C9A628B79965}"/>
              </a:ext>
            </a:extLst>
          </p:cNvPr>
          <p:cNvSpPr>
            <a:spLocks noGrp="1"/>
          </p:cNvSpPr>
          <p:nvPr>
            <p:ph type="body" sz="quarter" idx="27" hasCustomPrompt="1"/>
          </p:nvPr>
        </p:nvSpPr>
        <p:spPr>
          <a:xfrm>
            <a:off x="4455612" y="4501914"/>
            <a:ext cx="1608932" cy="577132"/>
          </a:xfrm>
          <a:prstGeom prst="rect">
            <a:avLst/>
          </a:prstGeom>
        </p:spPr>
        <p:txBody>
          <a:bodyPr anchor="t"/>
          <a:lstStyle>
            <a:lvl1pPr marL="0" indent="0" algn="ctr">
              <a:buNone/>
              <a:defRPr sz="16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err="1"/>
              <a:t>Description</a:t>
            </a:r>
            <a:endParaRPr lang="it-IT"/>
          </a:p>
        </p:txBody>
      </p:sp>
      <p:sp>
        <p:nvSpPr>
          <p:cNvPr id="29" name="Segnaposto testo 27">
            <a:extLst>
              <a:ext uri="{FF2B5EF4-FFF2-40B4-BE49-F238E27FC236}">
                <a16:creationId xmlns:a16="http://schemas.microsoft.com/office/drawing/2014/main" id="{CD4407D7-7AEC-78FE-C4B1-F9D31077DFB2}"/>
              </a:ext>
            </a:extLst>
          </p:cNvPr>
          <p:cNvSpPr>
            <a:spLocks noGrp="1"/>
          </p:cNvSpPr>
          <p:nvPr>
            <p:ph type="body" sz="quarter" idx="28" hasCustomPrompt="1"/>
          </p:nvPr>
        </p:nvSpPr>
        <p:spPr>
          <a:xfrm>
            <a:off x="7213601" y="1904411"/>
            <a:ext cx="1219199" cy="817597"/>
          </a:xfrm>
          <a:prstGeom prst="rect">
            <a:avLst/>
          </a:prstGeom>
        </p:spPr>
        <p:txBody>
          <a:bodyPr anchor="ctr"/>
          <a:lstStyle>
            <a:lvl1pPr marL="0" indent="0">
              <a:buNone/>
              <a:defRPr sz="3200">
                <a:solidFill>
                  <a:schemeClr val="accent2"/>
                </a:solidFill>
                <a:latin typeface="Lora" pitchFamily="2" charset="77"/>
                <a:ea typeface="Red Hat Display" panose="02010303040201060303" pitchFamily="2" charset="0"/>
                <a:cs typeface="Red Hat Display" panose="02010303040201060303" pitchFamily="2" charset="0"/>
              </a:defRPr>
            </a:lvl1pPr>
          </a:lstStyle>
          <a:p>
            <a:pPr lvl="0"/>
            <a:r>
              <a:rPr lang="it-IT"/>
              <a:t>000</a:t>
            </a:r>
          </a:p>
        </p:txBody>
      </p:sp>
      <p:sp>
        <p:nvSpPr>
          <p:cNvPr id="30" name="Segnaposto testo 27">
            <a:extLst>
              <a:ext uri="{FF2B5EF4-FFF2-40B4-BE49-F238E27FC236}">
                <a16:creationId xmlns:a16="http://schemas.microsoft.com/office/drawing/2014/main" id="{5D30CDE6-AA9E-F012-02F3-6B546C452A5B}"/>
              </a:ext>
            </a:extLst>
          </p:cNvPr>
          <p:cNvSpPr>
            <a:spLocks noGrp="1"/>
          </p:cNvSpPr>
          <p:nvPr>
            <p:ph type="body" sz="quarter" idx="29" hasCustomPrompt="1"/>
          </p:nvPr>
        </p:nvSpPr>
        <p:spPr>
          <a:xfrm>
            <a:off x="8610600" y="3072811"/>
            <a:ext cx="2886075" cy="817597"/>
          </a:xfrm>
          <a:prstGeom prst="rect">
            <a:avLst/>
          </a:prstGeom>
        </p:spPr>
        <p:txBody>
          <a:bodyPr anchor="ctr"/>
          <a:lstStyle>
            <a:lvl1pPr marL="0" indent="0">
              <a:buNone/>
              <a:defRPr sz="1600">
                <a:solidFill>
                  <a:schemeClr val="bg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err="1"/>
              <a:t>Description</a:t>
            </a:r>
            <a:endParaRPr lang="it-IT"/>
          </a:p>
        </p:txBody>
      </p:sp>
      <p:sp>
        <p:nvSpPr>
          <p:cNvPr id="32" name="Segnaposto testo 27">
            <a:extLst>
              <a:ext uri="{FF2B5EF4-FFF2-40B4-BE49-F238E27FC236}">
                <a16:creationId xmlns:a16="http://schemas.microsoft.com/office/drawing/2014/main" id="{71BEB9F0-08E2-BA90-1A86-450CA7788751}"/>
              </a:ext>
            </a:extLst>
          </p:cNvPr>
          <p:cNvSpPr>
            <a:spLocks noGrp="1"/>
          </p:cNvSpPr>
          <p:nvPr>
            <p:ph type="body" sz="quarter" idx="30" hasCustomPrompt="1"/>
          </p:nvPr>
        </p:nvSpPr>
        <p:spPr>
          <a:xfrm>
            <a:off x="7213601" y="3072811"/>
            <a:ext cx="1219199" cy="817597"/>
          </a:xfrm>
          <a:prstGeom prst="rect">
            <a:avLst/>
          </a:prstGeom>
        </p:spPr>
        <p:txBody>
          <a:bodyPr anchor="ctr"/>
          <a:lstStyle>
            <a:lvl1pPr marL="0" indent="0">
              <a:buNone/>
              <a:defRPr sz="3200">
                <a:solidFill>
                  <a:schemeClr val="accent2"/>
                </a:solidFill>
                <a:latin typeface="Lora" pitchFamily="2" charset="77"/>
                <a:ea typeface="Red Hat Display" panose="02010303040201060303" pitchFamily="2" charset="0"/>
                <a:cs typeface="Red Hat Display" panose="02010303040201060303" pitchFamily="2" charset="0"/>
              </a:defRPr>
            </a:lvl1pPr>
          </a:lstStyle>
          <a:p>
            <a:pPr lvl="0"/>
            <a:r>
              <a:rPr lang="it-IT"/>
              <a:t>000</a:t>
            </a:r>
          </a:p>
        </p:txBody>
      </p:sp>
      <p:sp>
        <p:nvSpPr>
          <p:cNvPr id="35" name="Segnaposto testo 27">
            <a:extLst>
              <a:ext uri="{FF2B5EF4-FFF2-40B4-BE49-F238E27FC236}">
                <a16:creationId xmlns:a16="http://schemas.microsoft.com/office/drawing/2014/main" id="{F4B1319E-3F49-B086-C3C7-596E0FBCCF1E}"/>
              </a:ext>
            </a:extLst>
          </p:cNvPr>
          <p:cNvSpPr>
            <a:spLocks noGrp="1"/>
          </p:cNvSpPr>
          <p:nvPr>
            <p:ph type="body" sz="quarter" idx="31" hasCustomPrompt="1"/>
          </p:nvPr>
        </p:nvSpPr>
        <p:spPr>
          <a:xfrm>
            <a:off x="8610600" y="4253911"/>
            <a:ext cx="2886075" cy="817597"/>
          </a:xfrm>
          <a:prstGeom prst="rect">
            <a:avLst/>
          </a:prstGeom>
        </p:spPr>
        <p:txBody>
          <a:bodyPr anchor="ctr"/>
          <a:lstStyle>
            <a:lvl1pPr marL="0" indent="0">
              <a:buNone/>
              <a:defRPr sz="1600">
                <a:solidFill>
                  <a:schemeClr val="bg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err="1"/>
              <a:t>Description</a:t>
            </a:r>
            <a:endParaRPr lang="it-IT"/>
          </a:p>
        </p:txBody>
      </p:sp>
      <p:sp>
        <p:nvSpPr>
          <p:cNvPr id="40" name="Segnaposto testo 27">
            <a:extLst>
              <a:ext uri="{FF2B5EF4-FFF2-40B4-BE49-F238E27FC236}">
                <a16:creationId xmlns:a16="http://schemas.microsoft.com/office/drawing/2014/main" id="{77921474-1935-46BB-82B7-2F9FDEFC00E0}"/>
              </a:ext>
            </a:extLst>
          </p:cNvPr>
          <p:cNvSpPr>
            <a:spLocks noGrp="1"/>
          </p:cNvSpPr>
          <p:nvPr>
            <p:ph type="body" sz="quarter" idx="32" hasCustomPrompt="1"/>
          </p:nvPr>
        </p:nvSpPr>
        <p:spPr>
          <a:xfrm>
            <a:off x="7213601" y="4253911"/>
            <a:ext cx="1219199" cy="817597"/>
          </a:xfrm>
          <a:prstGeom prst="rect">
            <a:avLst/>
          </a:prstGeom>
        </p:spPr>
        <p:txBody>
          <a:bodyPr anchor="ctr"/>
          <a:lstStyle>
            <a:lvl1pPr marL="0" indent="0">
              <a:buNone/>
              <a:defRPr sz="3200">
                <a:solidFill>
                  <a:schemeClr val="accent2"/>
                </a:solidFill>
                <a:latin typeface="Lora" pitchFamily="2" charset="77"/>
                <a:ea typeface="Red Hat Display" panose="02010303040201060303" pitchFamily="2" charset="0"/>
                <a:cs typeface="Red Hat Display" panose="02010303040201060303" pitchFamily="2" charset="0"/>
              </a:defRPr>
            </a:lvl1pPr>
          </a:lstStyle>
          <a:p>
            <a:pPr lvl="0"/>
            <a:r>
              <a:rPr lang="it-IT"/>
              <a:t>000</a:t>
            </a:r>
          </a:p>
        </p:txBody>
      </p:sp>
      <p:sp>
        <p:nvSpPr>
          <p:cNvPr id="41" name="Segnaposto testo 27">
            <a:extLst>
              <a:ext uri="{FF2B5EF4-FFF2-40B4-BE49-F238E27FC236}">
                <a16:creationId xmlns:a16="http://schemas.microsoft.com/office/drawing/2014/main" id="{AF1C6E8D-47D3-5348-BAD3-B946F19A6D6B}"/>
              </a:ext>
            </a:extLst>
          </p:cNvPr>
          <p:cNvSpPr>
            <a:spLocks noGrp="1"/>
          </p:cNvSpPr>
          <p:nvPr>
            <p:ph type="body" sz="quarter" idx="33" hasCustomPrompt="1"/>
          </p:nvPr>
        </p:nvSpPr>
        <p:spPr>
          <a:xfrm>
            <a:off x="8610600" y="5435011"/>
            <a:ext cx="2886075" cy="817597"/>
          </a:xfrm>
          <a:prstGeom prst="rect">
            <a:avLst/>
          </a:prstGeom>
        </p:spPr>
        <p:txBody>
          <a:bodyPr anchor="ctr"/>
          <a:lstStyle>
            <a:lvl1pPr marL="0" indent="0">
              <a:buNone/>
              <a:defRPr sz="1600">
                <a:solidFill>
                  <a:schemeClr val="bg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err="1"/>
              <a:t>Description</a:t>
            </a:r>
            <a:endParaRPr lang="it-IT"/>
          </a:p>
        </p:txBody>
      </p:sp>
      <p:sp>
        <p:nvSpPr>
          <p:cNvPr id="42" name="Segnaposto testo 27">
            <a:extLst>
              <a:ext uri="{FF2B5EF4-FFF2-40B4-BE49-F238E27FC236}">
                <a16:creationId xmlns:a16="http://schemas.microsoft.com/office/drawing/2014/main" id="{91AC6421-A60B-A87A-1915-DE4F56420CE7}"/>
              </a:ext>
            </a:extLst>
          </p:cNvPr>
          <p:cNvSpPr>
            <a:spLocks noGrp="1"/>
          </p:cNvSpPr>
          <p:nvPr>
            <p:ph type="body" sz="quarter" idx="34" hasCustomPrompt="1"/>
          </p:nvPr>
        </p:nvSpPr>
        <p:spPr>
          <a:xfrm>
            <a:off x="7213601" y="5435011"/>
            <a:ext cx="1219199" cy="817597"/>
          </a:xfrm>
          <a:prstGeom prst="rect">
            <a:avLst/>
          </a:prstGeom>
        </p:spPr>
        <p:txBody>
          <a:bodyPr anchor="ctr"/>
          <a:lstStyle>
            <a:lvl1pPr marL="0" indent="0">
              <a:buNone/>
              <a:defRPr sz="3200">
                <a:solidFill>
                  <a:schemeClr val="accent2"/>
                </a:solidFill>
                <a:latin typeface="Lora" pitchFamily="2" charset="77"/>
                <a:ea typeface="Red Hat Display" panose="02010303040201060303" pitchFamily="2" charset="0"/>
                <a:cs typeface="Red Hat Display" panose="02010303040201060303" pitchFamily="2" charset="0"/>
              </a:defRPr>
            </a:lvl1pPr>
          </a:lstStyle>
          <a:p>
            <a:pPr lvl="0"/>
            <a:r>
              <a:rPr lang="it-IT"/>
              <a:t>000</a:t>
            </a:r>
          </a:p>
        </p:txBody>
      </p:sp>
      <p:pic>
        <p:nvPicPr>
          <p:cNvPr id="43" name="Elemento grafico 42">
            <a:extLst>
              <a:ext uri="{FF2B5EF4-FFF2-40B4-BE49-F238E27FC236}">
                <a16:creationId xmlns:a16="http://schemas.microsoft.com/office/drawing/2014/main" id="{0E331A2E-C6F0-3B99-645C-224E5AB1B98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grpSp>
        <p:nvGrpSpPr>
          <p:cNvPr id="6" name="Group 5">
            <a:extLst>
              <a:ext uri="{FF2B5EF4-FFF2-40B4-BE49-F238E27FC236}">
                <a16:creationId xmlns:a16="http://schemas.microsoft.com/office/drawing/2014/main" id="{25B4BB44-0007-4033-B9C7-AD2102F9CA14}"/>
              </a:ext>
            </a:extLst>
          </p:cNvPr>
          <p:cNvGrpSpPr/>
          <p:nvPr userDrawn="1"/>
        </p:nvGrpSpPr>
        <p:grpSpPr>
          <a:xfrm>
            <a:off x="586211" y="5949389"/>
            <a:ext cx="2355959" cy="683172"/>
            <a:chOff x="599090" y="6022428"/>
            <a:chExt cx="2355959" cy="683172"/>
          </a:xfrm>
        </p:grpSpPr>
        <p:sp>
          <p:nvSpPr>
            <p:cNvPr id="7" name="Rectangle 6">
              <a:extLst>
                <a:ext uri="{FF2B5EF4-FFF2-40B4-BE49-F238E27FC236}">
                  <a16:creationId xmlns:a16="http://schemas.microsoft.com/office/drawing/2014/main" id="{788D9C17-0892-C5B5-ADBE-AC1CFC1D87E5}"/>
                </a:ext>
              </a:extLst>
            </p:cNvPr>
            <p:cNvSpPr/>
            <p:nvPr/>
          </p:nvSpPr>
          <p:spPr>
            <a:xfrm>
              <a:off x="599090" y="6022428"/>
              <a:ext cx="2259724" cy="6831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ack background with a black square&#10;&#10;Description automatically generated with medium confidence">
              <a:extLst>
                <a:ext uri="{FF2B5EF4-FFF2-40B4-BE49-F238E27FC236}">
                  <a16:creationId xmlns:a16="http://schemas.microsoft.com/office/drawing/2014/main" id="{9B580371-0A91-EAB3-E06A-D67F98026DF6}"/>
                </a:ext>
              </a:extLst>
            </p:cNvPr>
            <p:cNvPicPr>
              <a:picLocks noChangeAspect="1"/>
            </p:cNvPicPr>
            <p:nvPr/>
          </p:nvPicPr>
          <p:blipFill>
            <a:blip r:embed="rId3"/>
            <a:stretch>
              <a:fillRect/>
            </a:stretch>
          </p:blipFill>
          <p:spPr>
            <a:xfrm>
              <a:off x="695326" y="6144403"/>
              <a:ext cx="2259723" cy="443010"/>
            </a:xfrm>
            <a:prstGeom prst="rect">
              <a:avLst/>
            </a:prstGeom>
          </p:spPr>
        </p:pic>
      </p:grpSp>
    </p:spTree>
    <p:extLst>
      <p:ext uri="{BB962C8B-B14F-4D97-AF65-F5344CB8AC3E}">
        <p14:creationId xmlns:p14="http://schemas.microsoft.com/office/powerpoint/2010/main" val="365058317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umber 2">
    <p:bg>
      <p:bgRef idx="1001">
        <a:schemeClr val="bg1"/>
      </p:bgRef>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04DCE64C-98F3-D57E-1C48-DCA53AE9C214}"/>
              </a:ext>
            </a:extLst>
          </p:cNvPr>
          <p:cNvSpPr>
            <a:spLocks noGrp="1" noRot="1" noMove="1" noResize="1" noEditPoints="1" noAdjustHandles="1" noChangeArrowheads="1" noChangeShapeType="1"/>
          </p:cNvSpPr>
          <p:nvPr userDrawn="1"/>
        </p:nvSpPr>
        <p:spPr>
          <a:xfrm>
            <a:off x="6791325" y="728663"/>
            <a:ext cx="5400675" cy="612933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4D5B6CD5-3855-FACF-1A1E-56975A54705B}"/>
              </a:ext>
            </a:extLst>
          </p:cNvPr>
          <p:cNvSpPr>
            <a:spLocks noGrp="1"/>
          </p:cNvSpPr>
          <p:nvPr>
            <p:ph type="ctrTitle" hasCustomPrompt="1"/>
          </p:nvPr>
        </p:nvSpPr>
        <p:spPr>
          <a:xfrm>
            <a:off x="695326" y="759143"/>
            <a:ext cx="5400674" cy="1267777"/>
          </a:xfrm>
          <a:prstGeom prst="rect">
            <a:avLst/>
          </a:prstGeom>
        </p:spPr>
        <p:txBody>
          <a:bodyPr anchor="ctr"/>
          <a:lstStyle>
            <a:lvl1pPr algn="l">
              <a:defRPr sz="3200" b="1" i="0">
                <a:solidFill>
                  <a:schemeClr val="tx1"/>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sp>
        <p:nvSpPr>
          <p:cNvPr id="3" name="Sottotitolo 2">
            <a:extLst>
              <a:ext uri="{FF2B5EF4-FFF2-40B4-BE49-F238E27FC236}">
                <a16:creationId xmlns:a16="http://schemas.microsoft.com/office/drawing/2014/main" id="{5591D8C9-95B0-0A40-4F14-374D340ABC3E}"/>
              </a:ext>
            </a:extLst>
          </p:cNvPr>
          <p:cNvSpPr>
            <a:spLocks noGrp="1"/>
          </p:cNvSpPr>
          <p:nvPr>
            <p:ph type="subTitle" idx="1" hasCustomPrompt="1"/>
          </p:nvPr>
        </p:nvSpPr>
        <p:spPr>
          <a:xfrm>
            <a:off x="695325" y="2310935"/>
            <a:ext cx="5400675" cy="577132"/>
          </a:xfrm>
          <a:prstGeom prst="rect">
            <a:avLst/>
          </a:prstGeom>
        </p:spPr>
        <p:txBody>
          <a:bodyPr anchor="ctr"/>
          <a:lstStyle>
            <a:lvl1pPr marL="0" indent="0" algn="l">
              <a:buNone/>
              <a:defRPr sz="2400" b="0" i="0">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endParaRPr lang="it-IT"/>
          </a:p>
        </p:txBody>
      </p:sp>
      <p:sp>
        <p:nvSpPr>
          <p:cNvPr id="26" name="Segnaposto testo 25">
            <a:extLst>
              <a:ext uri="{FF2B5EF4-FFF2-40B4-BE49-F238E27FC236}">
                <a16:creationId xmlns:a16="http://schemas.microsoft.com/office/drawing/2014/main" id="{D1E93A23-BA9F-6FFD-5473-2BA5226AA2AB}"/>
              </a:ext>
            </a:extLst>
          </p:cNvPr>
          <p:cNvSpPr>
            <a:spLocks noGrp="1"/>
          </p:cNvSpPr>
          <p:nvPr>
            <p:ph type="body" sz="quarter" idx="10" hasCustomPrompt="1"/>
          </p:nvPr>
        </p:nvSpPr>
        <p:spPr>
          <a:xfrm>
            <a:off x="7215616" y="1095869"/>
            <a:ext cx="4281057" cy="580248"/>
          </a:xfrm>
          <a:prstGeom prst="rect">
            <a:avLst/>
          </a:prstGeom>
        </p:spPr>
        <p:txBody>
          <a:bodyPr anchor="ctr"/>
          <a:lstStyle>
            <a:lvl1pPr marL="0" indent="0">
              <a:buNone/>
              <a:defRPr sz="2400">
                <a:solidFill>
                  <a:schemeClr val="bg2"/>
                </a:solidFill>
                <a:latin typeface="Lora" pitchFamily="2" charset="77"/>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it-IT"/>
              <a:t>Box </a:t>
            </a:r>
            <a:r>
              <a:rPr lang="it-IT" err="1"/>
              <a:t>main</a:t>
            </a:r>
            <a:r>
              <a:rPr lang="it-IT"/>
              <a:t> </a:t>
            </a:r>
            <a:r>
              <a:rPr lang="it-IT" err="1"/>
              <a:t>title</a:t>
            </a:r>
            <a:endParaRPr lang="it-IT"/>
          </a:p>
        </p:txBody>
      </p:sp>
      <p:sp>
        <p:nvSpPr>
          <p:cNvPr id="28" name="Segnaposto testo 27">
            <a:extLst>
              <a:ext uri="{FF2B5EF4-FFF2-40B4-BE49-F238E27FC236}">
                <a16:creationId xmlns:a16="http://schemas.microsoft.com/office/drawing/2014/main" id="{47F2A366-79B4-3A54-1F66-7A09F4FFBB0B}"/>
              </a:ext>
            </a:extLst>
          </p:cNvPr>
          <p:cNvSpPr>
            <a:spLocks noGrp="1"/>
          </p:cNvSpPr>
          <p:nvPr>
            <p:ph type="body" sz="quarter" idx="11" hasCustomPrompt="1"/>
          </p:nvPr>
        </p:nvSpPr>
        <p:spPr>
          <a:xfrm>
            <a:off x="7215616" y="1904411"/>
            <a:ext cx="4281059" cy="1531903"/>
          </a:xfrm>
          <a:prstGeom prst="rect">
            <a:avLst/>
          </a:prstGeom>
        </p:spPr>
        <p:txBody>
          <a:bodyPr anchor="t"/>
          <a:lstStyle>
            <a:lvl1pPr marL="0" indent="0">
              <a:buNone/>
              <a:defRPr sz="1600">
                <a:solidFill>
                  <a:schemeClr val="bg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a:t>Box body text</a:t>
            </a:r>
          </a:p>
        </p:txBody>
      </p:sp>
      <p:sp>
        <p:nvSpPr>
          <p:cNvPr id="9" name="Segnaposto testo 27">
            <a:extLst>
              <a:ext uri="{FF2B5EF4-FFF2-40B4-BE49-F238E27FC236}">
                <a16:creationId xmlns:a16="http://schemas.microsoft.com/office/drawing/2014/main" id="{322B9D3F-E644-D12F-ACA4-59F011447B40}"/>
              </a:ext>
            </a:extLst>
          </p:cNvPr>
          <p:cNvSpPr>
            <a:spLocks noGrp="1"/>
          </p:cNvSpPr>
          <p:nvPr>
            <p:ph type="body" sz="quarter" idx="23" hasCustomPrompt="1"/>
          </p:nvPr>
        </p:nvSpPr>
        <p:spPr>
          <a:xfrm>
            <a:off x="695325" y="4501914"/>
            <a:ext cx="1608932" cy="577132"/>
          </a:xfrm>
          <a:prstGeom prst="rect">
            <a:avLst/>
          </a:prstGeom>
        </p:spPr>
        <p:txBody>
          <a:bodyPr anchor="t"/>
          <a:lstStyle>
            <a:lvl1pPr marL="0" indent="0" algn="ctr">
              <a:buNone/>
              <a:defRPr sz="16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23" name="Segnaposto testo 27">
            <a:extLst>
              <a:ext uri="{FF2B5EF4-FFF2-40B4-BE49-F238E27FC236}">
                <a16:creationId xmlns:a16="http://schemas.microsoft.com/office/drawing/2014/main" id="{3A268A6A-5312-562F-57A7-776113D6AAD5}"/>
              </a:ext>
            </a:extLst>
          </p:cNvPr>
          <p:cNvSpPr>
            <a:spLocks noGrp="1"/>
          </p:cNvSpPr>
          <p:nvPr>
            <p:ph type="body" sz="quarter" idx="25" hasCustomPrompt="1"/>
          </p:nvPr>
        </p:nvSpPr>
        <p:spPr>
          <a:xfrm>
            <a:off x="2574130" y="4501914"/>
            <a:ext cx="1608932" cy="577132"/>
          </a:xfrm>
          <a:prstGeom prst="rect">
            <a:avLst/>
          </a:prstGeom>
        </p:spPr>
        <p:txBody>
          <a:bodyPr anchor="t"/>
          <a:lstStyle>
            <a:lvl1pPr marL="0" indent="0" algn="ctr">
              <a:buNone/>
              <a:defRPr sz="16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25" name="Segnaposto testo 27">
            <a:extLst>
              <a:ext uri="{FF2B5EF4-FFF2-40B4-BE49-F238E27FC236}">
                <a16:creationId xmlns:a16="http://schemas.microsoft.com/office/drawing/2014/main" id="{94F0EE99-9BFA-85DE-B454-C9A628B79965}"/>
              </a:ext>
            </a:extLst>
          </p:cNvPr>
          <p:cNvSpPr>
            <a:spLocks noGrp="1"/>
          </p:cNvSpPr>
          <p:nvPr>
            <p:ph type="body" sz="quarter" idx="27" hasCustomPrompt="1"/>
          </p:nvPr>
        </p:nvSpPr>
        <p:spPr>
          <a:xfrm>
            <a:off x="4455612" y="4501914"/>
            <a:ext cx="1608932" cy="577132"/>
          </a:xfrm>
          <a:prstGeom prst="rect">
            <a:avLst/>
          </a:prstGeom>
        </p:spPr>
        <p:txBody>
          <a:bodyPr anchor="t"/>
          <a:lstStyle>
            <a:lvl1pPr marL="0" indent="0" algn="ctr">
              <a:buNone/>
              <a:defRPr sz="16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err="1"/>
              <a:t>Description</a:t>
            </a:r>
            <a:endParaRPr lang="it-IT"/>
          </a:p>
        </p:txBody>
      </p:sp>
      <p:sp>
        <p:nvSpPr>
          <p:cNvPr id="6" name="Segnaposto testo 27">
            <a:extLst>
              <a:ext uri="{FF2B5EF4-FFF2-40B4-BE49-F238E27FC236}">
                <a16:creationId xmlns:a16="http://schemas.microsoft.com/office/drawing/2014/main" id="{8C6149DA-88F8-90AF-11FD-0BDEA03FD07C}"/>
              </a:ext>
            </a:extLst>
          </p:cNvPr>
          <p:cNvSpPr>
            <a:spLocks noGrp="1"/>
          </p:cNvSpPr>
          <p:nvPr>
            <p:ph type="body" sz="quarter" idx="35" hasCustomPrompt="1"/>
          </p:nvPr>
        </p:nvSpPr>
        <p:spPr>
          <a:xfrm>
            <a:off x="4650478" y="3436314"/>
            <a:ext cx="1219199" cy="817597"/>
          </a:xfrm>
          <a:prstGeom prst="rect">
            <a:avLst/>
          </a:prstGeom>
        </p:spPr>
        <p:txBody>
          <a:bodyPr anchor="ctr"/>
          <a:lstStyle>
            <a:lvl1pPr marL="0" indent="0" algn="ctr">
              <a:buNone/>
              <a:defRPr sz="3200">
                <a:solidFill>
                  <a:schemeClr val="accent2"/>
                </a:solidFill>
                <a:latin typeface="Lora" pitchFamily="2" charset="77"/>
                <a:ea typeface="Red Hat Display" panose="02010303040201060303" pitchFamily="2" charset="0"/>
                <a:cs typeface="Red Hat Display" panose="02010303040201060303" pitchFamily="2" charset="0"/>
              </a:defRPr>
            </a:lvl1pPr>
          </a:lstStyle>
          <a:p>
            <a:pPr lvl="0"/>
            <a:r>
              <a:rPr lang="it-IT"/>
              <a:t>000</a:t>
            </a:r>
          </a:p>
        </p:txBody>
      </p:sp>
      <p:sp>
        <p:nvSpPr>
          <p:cNvPr id="7" name="Segnaposto testo 27">
            <a:extLst>
              <a:ext uri="{FF2B5EF4-FFF2-40B4-BE49-F238E27FC236}">
                <a16:creationId xmlns:a16="http://schemas.microsoft.com/office/drawing/2014/main" id="{B864A1D2-E374-44F5-2428-090281CEBC21}"/>
              </a:ext>
            </a:extLst>
          </p:cNvPr>
          <p:cNvSpPr>
            <a:spLocks noGrp="1"/>
          </p:cNvSpPr>
          <p:nvPr>
            <p:ph type="body" sz="quarter" idx="36" hasCustomPrompt="1"/>
          </p:nvPr>
        </p:nvSpPr>
        <p:spPr>
          <a:xfrm>
            <a:off x="2770878" y="3436314"/>
            <a:ext cx="1219199" cy="817597"/>
          </a:xfrm>
          <a:prstGeom prst="rect">
            <a:avLst/>
          </a:prstGeom>
        </p:spPr>
        <p:txBody>
          <a:bodyPr anchor="ctr"/>
          <a:lstStyle>
            <a:lvl1pPr marL="0" indent="0" algn="ctr">
              <a:buNone/>
              <a:defRPr sz="3200">
                <a:solidFill>
                  <a:schemeClr val="accent2"/>
                </a:solidFill>
                <a:latin typeface="Lora" pitchFamily="2" charset="77"/>
                <a:ea typeface="Red Hat Display" panose="02010303040201060303" pitchFamily="2" charset="0"/>
                <a:cs typeface="Red Hat Display" panose="02010303040201060303" pitchFamily="2" charset="0"/>
              </a:defRPr>
            </a:lvl1pPr>
          </a:lstStyle>
          <a:p>
            <a:pPr lvl="0"/>
            <a:r>
              <a:rPr lang="it-IT"/>
              <a:t>000</a:t>
            </a:r>
          </a:p>
        </p:txBody>
      </p:sp>
      <p:sp>
        <p:nvSpPr>
          <p:cNvPr id="8" name="Segnaposto testo 27">
            <a:extLst>
              <a:ext uri="{FF2B5EF4-FFF2-40B4-BE49-F238E27FC236}">
                <a16:creationId xmlns:a16="http://schemas.microsoft.com/office/drawing/2014/main" id="{79C1A9A7-C657-84EE-FC31-6BF120D4A045}"/>
              </a:ext>
            </a:extLst>
          </p:cNvPr>
          <p:cNvSpPr>
            <a:spLocks noGrp="1"/>
          </p:cNvSpPr>
          <p:nvPr>
            <p:ph type="body" sz="quarter" idx="37" hasCustomPrompt="1"/>
          </p:nvPr>
        </p:nvSpPr>
        <p:spPr>
          <a:xfrm>
            <a:off x="891278" y="3436314"/>
            <a:ext cx="1219199" cy="817597"/>
          </a:xfrm>
          <a:prstGeom prst="rect">
            <a:avLst/>
          </a:prstGeom>
        </p:spPr>
        <p:txBody>
          <a:bodyPr anchor="ctr"/>
          <a:lstStyle>
            <a:lvl1pPr marL="0" indent="0" algn="ctr">
              <a:buNone/>
              <a:defRPr sz="3200">
                <a:solidFill>
                  <a:schemeClr val="accent2"/>
                </a:solidFill>
                <a:latin typeface="Lora" pitchFamily="2" charset="77"/>
                <a:ea typeface="Red Hat Display" panose="02010303040201060303" pitchFamily="2" charset="0"/>
                <a:cs typeface="Red Hat Display" panose="02010303040201060303" pitchFamily="2" charset="0"/>
              </a:defRPr>
            </a:lvl1pPr>
          </a:lstStyle>
          <a:p>
            <a:pPr lvl="0"/>
            <a:r>
              <a:rPr lang="it-IT"/>
              <a:t>000</a:t>
            </a:r>
          </a:p>
        </p:txBody>
      </p:sp>
      <p:sp>
        <p:nvSpPr>
          <p:cNvPr id="10" name="Segnaposto immagine 5">
            <a:extLst>
              <a:ext uri="{FF2B5EF4-FFF2-40B4-BE49-F238E27FC236}">
                <a16:creationId xmlns:a16="http://schemas.microsoft.com/office/drawing/2014/main" id="{F8E3BDF4-9A1A-426B-A0E3-DC84642FFFC8}"/>
              </a:ext>
            </a:extLst>
          </p:cNvPr>
          <p:cNvSpPr>
            <a:spLocks noGrp="1"/>
          </p:cNvSpPr>
          <p:nvPr>
            <p:ph type="pic" sz="quarter" idx="38"/>
          </p:nvPr>
        </p:nvSpPr>
        <p:spPr>
          <a:xfrm>
            <a:off x="7215616" y="3797300"/>
            <a:ext cx="4281058" cy="3060700"/>
          </a:xfrm>
          <a:prstGeom prst="rect">
            <a:avLst/>
          </a:prstGeom>
          <a:solidFill>
            <a:schemeClr val="bg2"/>
          </a:solidFill>
          <a:ln>
            <a:noFill/>
          </a:ln>
        </p:spPr>
        <p:txBody>
          <a:bodyPr/>
          <a:lstStyle>
            <a:lvl1pPr marL="0" indent="0">
              <a:buNone/>
              <a:defRPr>
                <a:noFill/>
              </a:defRPr>
            </a:lvl1pPr>
          </a:lstStyle>
          <a:p>
            <a:endParaRPr lang="it-IT"/>
          </a:p>
        </p:txBody>
      </p:sp>
      <p:pic>
        <p:nvPicPr>
          <p:cNvPr id="11" name="Elemento grafico 10">
            <a:extLst>
              <a:ext uri="{FF2B5EF4-FFF2-40B4-BE49-F238E27FC236}">
                <a16:creationId xmlns:a16="http://schemas.microsoft.com/office/drawing/2014/main" id="{8559741A-BB65-2A19-073B-32C79A0104A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grpSp>
        <p:nvGrpSpPr>
          <p:cNvPr id="5" name="Group 4">
            <a:extLst>
              <a:ext uri="{FF2B5EF4-FFF2-40B4-BE49-F238E27FC236}">
                <a16:creationId xmlns:a16="http://schemas.microsoft.com/office/drawing/2014/main" id="{31AC68CF-DDC6-5BC9-933B-2936416784EA}"/>
              </a:ext>
            </a:extLst>
          </p:cNvPr>
          <p:cNvGrpSpPr/>
          <p:nvPr userDrawn="1"/>
        </p:nvGrpSpPr>
        <p:grpSpPr>
          <a:xfrm>
            <a:off x="586211" y="5949389"/>
            <a:ext cx="2355959" cy="683172"/>
            <a:chOff x="599090" y="6022428"/>
            <a:chExt cx="2355959" cy="683172"/>
          </a:xfrm>
        </p:grpSpPr>
        <p:sp>
          <p:nvSpPr>
            <p:cNvPr id="12" name="Rectangle 11">
              <a:extLst>
                <a:ext uri="{FF2B5EF4-FFF2-40B4-BE49-F238E27FC236}">
                  <a16:creationId xmlns:a16="http://schemas.microsoft.com/office/drawing/2014/main" id="{4FF6B723-BD15-5375-ECDD-153B4F92771D}"/>
                </a:ext>
              </a:extLst>
            </p:cNvPr>
            <p:cNvSpPr/>
            <p:nvPr/>
          </p:nvSpPr>
          <p:spPr>
            <a:xfrm>
              <a:off x="599090" y="6022428"/>
              <a:ext cx="2259724" cy="6831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black background with a black square&#10;&#10;Description automatically generated with medium confidence">
              <a:extLst>
                <a:ext uri="{FF2B5EF4-FFF2-40B4-BE49-F238E27FC236}">
                  <a16:creationId xmlns:a16="http://schemas.microsoft.com/office/drawing/2014/main" id="{46DEAE09-81D8-6B06-7985-0B4EE00B691C}"/>
                </a:ext>
              </a:extLst>
            </p:cNvPr>
            <p:cNvPicPr>
              <a:picLocks noChangeAspect="1"/>
            </p:cNvPicPr>
            <p:nvPr/>
          </p:nvPicPr>
          <p:blipFill>
            <a:blip r:embed="rId3"/>
            <a:stretch>
              <a:fillRect/>
            </a:stretch>
          </p:blipFill>
          <p:spPr>
            <a:xfrm>
              <a:off x="695326" y="6144403"/>
              <a:ext cx="2259723" cy="443010"/>
            </a:xfrm>
            <a:prstGeom prst="rect">
              <a:avLst/>
            </a:prstGeom>
          </p:spPr>
        </p:pic>
      </p:grpSp>
    </p:spTree>
    <p:extLst>
      <p:ext uri="{BB962C8B-B14F-4D97-AF65-F5344CB8AC3E}">
        <p14:creationId xmlns:p14="http://schemas.microsoft.com/office/powerpoint/2010/main" val="381203066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1">
    <p:bg>
      <p:bgRef idx="1001">
        <a:schemeClr val="bg2"/>
      </p:bgRef>
    </p:bg>
    <p:spTree>
      <p:nvGrpSpPr>
        <p:cNvPr id="1" name=""/>
        <p:cNvGrpSpPr/>
        <p:nvPr/>
      </p:nvGrpSpPr>
      <p:grpSpPr>
        <a:xfrm>
          <a:off x="0" y="0"/>
          <a:ext cx="0" cy="0"/>
          <a:chOff x="0" y="0"/>
          <a:chExt cx="0" cy="0"/>
        </a:xfrm>
      </p:grpSpPr>
      <p:sp>
        <p:nvSpPr>
          <p:cNvPr id="11" name="Rettangolo 10">
            <a:extLst>
              <a:ext uri="{FF2B5EF4-FFF2-40B4-BE49-F238E27FC236}">
                <a16:creationId xmlns:a16="http://schemas.microsoft.com/office/drawing/2014/main" id="{80914BE9-C762-12A4-C2A9-1F696C11AB79}"/>
              </a:ext>
            </a:extLst>
          </p:cNvPr>
          <p:cNvSpPr/>
          <p:nvPr userDrawn="1"/>
        </p:nvSpPr>
        <p:spPr>
          <a:xfrm>
            <a:off x="6791325" y="728663"/>
            <a:ext cx="5400675" cy="612933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4D5B6CD5-3855-FACF-1A1E-56975A54705B}"/>
              </a:ext>
            </a:extLst>
          </p:cNvPr>
          <p:cNvSpPr>
            <a:spLocks noGrp="1"/>
          </p:cNvSpPr>
          <p:nvPr>
            <p:ph type="ctrTitle" hasCustomPrompt="1"/>
          </p:nvPr>
        </p:nvSpPr>
        <p:spPr>
          <a:xfrm>
            <a:off x="695326" y="759143"/>
            <a:ext cx="5400674" cy="1267777"/>
          </a:xfrm>
          <a:prstGeom prst="rect">
            <a:avLst/>
          </a:prstGeom>
        </p:spPr>
        <p:txBody>
          <a:bodyPr anchor="ctr"/>
          <a:lstStyle>
            <a:lvl1pPr algn="l">
              <a:defRPr sz="3200" b="1" i="0">
                <a:solidFill>
                  <a:schemeClr val="tx2"/>
                </a:solidFill>
                <a:latin typeface="Lora" pitchFamily="2" charset="77"/>
                <a:ea typeface="Red Hat Display" panose="02010303040201060303" pitchFamily="2" charset="0"/>
                <a:cs typeface="Red Hat Display" panose="02010303040201060303" pitchFamily="2" charset="0"/>
              </a:defRPr>
            </a:lvl1pPr>
          </a:lstStyle>
          <a:p>
            <a:r>
              <a:rPr lang="it-IT" err="1"/>
              <a:t>Main</a:t>
            </a:r>
            <a:r>
              <a:rPr lang="it-IT"/>
              <a:t> </a:t>
            </a:r>
            <a:r>
              <a:rPr lang="it-IT" err="1"/>
              <a:t>title</a:t>
            </a:r>
            <a:endParaRPr lang="it-IT"/>
          </a:p>
        </p:txBody>
      </p:sp>
      <p:sp>
        <p:nvSpPr>
          <p:cNvPr id="3" name="Sottotitolo 2">
            <a:extLst>
              <a:ext uri="{FF2B5EF4-FFF2-40B4-BE49-F238E27FC236}">
                <a16:creationId xmlns:a16="http://schemas.microsoft.com/office/drawing/2014/main" id="{5591D8C9-95B0-0A40-4F14-374D340ABC3E}"/>
              </a:ext>
            </a:extLst>
          </p:cNvPr>
          <p:cNvSpPr>
            <a:spLocks noGrp="1"/>
          </p:cNvSpPr>
          <p:nvPr>
            <p:ph type="subTitle" idx="1" hasCustomPrompt="1"/>
          </p:nvPr>
        </p:nvSpPr>
        <p:spPr>
          <a:xfrm>
            <a:off x="695325" y="2508379"/>
            <a:ext cx="5400675" cy="2569904"/>
          </a:xfrm>
          <a:prstGeom prst="rect">
            <a:avLst/>
          </a:prstGeom>
        </p:spPr>
        <p:txBody>
          <a:bodyPr/>
          <a:lstStyle>
            <a:lvl1pPr marL="0" indent="0" algn="l">
              <a:buNone/>
              <a:defRPr sz="2400" b="0" i="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Body text</a:t>
            </a:r>
          </a:p>
        </p:txBody>
      </p:sp>
      <p:sp>
        <p:nvSpPr>
          <p:cNvPr id="8" name="Segnaposto testo 25">
            <a:extLst>
              <a:ext uri="{FF2B5EF4-FFF2-40B4-BE49-F238E27FC236}">
                <a16:creationId xmlns:a16="http://schemas.microsoft.com/office/drawing/2014/main" id="{83876B6E-441F-4C51-62AF-A1D3A957645E}"/>
              </a:ext>
            </a:extLst>
          </p:cNvPr>
          <p:cNvSpPr>
            <a:spLocks noGrp="1"/>
          </p:cNvSpPr>
          <p:nvPr>
            <p:ph type="body" sz="quarter" idx="10" hasCustomPrompt="1"/>
          </p:nvPr>
        </p:nvSpPr>
        <p:spPr>
          <a:xfrm>
            <a:off x="7215616" y="1095869"/>
            <a:ext cx="4281057" cy="580248"/>
          </a:xfrm>
          <a:prstGeom prst="rect">
            <a:avLst/>
          </a:prstGeom>
        </p:spPr>
        <p:txBody>
          <a:bodyPr anchor="ctr"/>
          <a:lstStyle>
            <a:lvl1pPr marL="0" indent="0">
              <a:buNone/>
              <a:defRPr sz="2400">
                <a:solidFill>
                  <a:schemeClr val="tx2"/>
                </a:solidFill>
                <a:latin typeface="Lora" pitchFamily="2" charset="77"/>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it-IT"/>
              <a:t>Box quote</a:t>
            </a:r>
          </a:p>
        </p:txBody>
      </p:sp>
      <p:sp>
        <p:nvSpPr>
          <p:cNvPr id="9" name="Segnaposto testo 27">
            <a:extLst>
              <a:ext uri="{FF2B5EF4-FFF2-40B4-BE49-F238E27FC236}">
                <a16:creationId xmlns:a16="http://schemas.microsoft.com/office/drawing/2014/main" id="{70297377-2D73-0AD4-DE34-C83998E6448A}"/>
              </a:ext>
            </a:extLst>
          </p:cNvPr>
          <p:cNvSpPr>
            <a:spLocks noGrp="1"/>
          </p:cNvSpPr>
          <p:nvPr>
            <p:ph type="body" sz="quarter" idx="11" hasCustomPrompt="1"/>
          </p:nvPr>
        </p:nvSpPr>
        <p:spPr>
          <a:xfrm>
            <a:off x="7215616" y="1904412"/>
            <a:ext cx="4281059" cy="2376040"/>
          </a:xfrm>
          <a:prstGeom prst="rect">
            <a:avLst/>
          </a:prstGeom>
        </p:spPr>
        <p:txBody>
          <a:bodyPr anchor="ctr"/>
          <a:lstStyle>
            <a:lvl1pPr marL="0" indent="0">
              <a:buNone/>
              <a:defRPr sz="160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a:t>Box body text</a:t>
            </a:r>
          </a:p>
        </p:txBody>
      </p:sp>
      <p:pic>
        <p:nvPicPr>
          <p:cNvPr id="10" name="Elemento grafico 9">
            <a:extLst>
              <a:ext uri="{FF2B5EF4-FFF2-40B4-BE49-F238E27FC236}">
                <a16:creationId xmlns:a16="http://schemas.microsoft.com/office/drawing/2014/main" id="{EF0DF706-5330-3801-A5F1-F640AA49FF6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6129338"/>
            <a:ext cx="1966222" cy="456671"/>
          </a:xfrm>
          <a:prstGeom prst="rect">
            <a:avLst/>
          </a:prstGeom>
        </p:spPr>
      </p:pic>
      <p:sp>
        <p:nvSpPr>
          <p:cNvPr id="6" name="Segnaposto testo 27">
            <a:extLst>
              <a:ext uri="{FF2B5EF4-FFF2-40B4-BE49-F238E27FC236}">
                <a16:creationId xmlns:a16="http://schemas.microsoft.com/office/drawing/2014/main" id="{65A1DC59-5DCD-F445-8A07-40C475EC850A}"/>
              </a:ext>
            </a:extLst>
          </p:cNvPr>
          <p:cNvSpPr>
            <a:spLocks noGrp="1"/>
          </p:cNvSpPr>
          <p:nvPr>
            <p:ph type="body" sz="quarter" idx="12" hasCustomPrompt="1"/>
          </p:nvPr>
        </p:nvSpPr>
        <p:spPr>
          <a:xfrm>
            <a:off x="7215616" y="4508746"/>
            <a:ext cx="4281059" cy="566835"/>
          </a:xfrm>
          <a:prstGeom prst="rect">
            <a:avLst/>
          </a:prstGeom>
        </p:spPr>
        <p:txBody>
          <a:bodyPr anchor="ctr"/>
          <a:lstStyle>
            <a:lvl1pPr marL="0" indent="0">
              <a:lnSpc>
                <a:spcPct val="100000"/>
              </a:lnSpc>
              <a:buNone/>
              <a:defRPr sz="1400" b="1" i="0">
                <a:solidFill>
                  <a:schemeClr val="bg2"/>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a:t>Name </a:t>
            </a:r>
            <a:r>
              <a:rPr lang="it-IT" err="1"/>
              <a:t>Surname</a:t>
            </a:r>
            <a:r>
              <a:rPr lang="it-IT"/>
              <a:t>, Job </a:t>
            </a:r>
            <a:r>
              <a:rPr lang="it-IT" err="1"/>
              <a:t>Description</a:t>
            </a:r>
            <a:r>
              <a:rPr lang="it-IT"/>
              <a:t> </a:t>
            </a:r>
            <a:br>
              <a:rPr lang="it-IT"/>
            </a:br>
            <a:r>
              <a:rPr lang="it-IT"/>
              <a:t>and Organization</a:t>
            </a:r>
          </a:p>
        </p:txBody>
      </p:sp>
    </p:spTree>
    <p:extLst>
      <p:ext uri="{BB962C8B-B14F-4D97-AF65-F5344CB8AC3E}">
        <p14:creationId xmlns:p14="http://schemas.microsoft.com/office/powerpoint/2010/main" val="190929803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2">
    <p:bg>
      <p:bgRef idx="1001">
        <a:schemeClr val="bg1"/>
      </p:bgRef>
    </p:bg>
    <p:spTree>
      <p:nvGrpSpPr>
        <p:cNvPr id="1" name=""/>
        <p:cNvGrpSpPr/>
        <p:nvPr/>
      </p:nvGrpSpPr>
      <p:grpSpPr>
        <a:xfrm>
          <a:off x="0" y="0"/>
          <a:ext cx="0" cy="0"/>
          <a:chOff x="0" y="0"/>
          <a:chExt cx="0" cy="0"/>
        </a:xfrm>
      </p:grpSpPr>
      <p:pic>
        <p:nvPicPr>
          <p:cNvPr id="7" name="Immagine 6" descr="Immagine che contiene cerchio, Elementi grafici, grafica, Policromia&#10;&#10;Descrizione generata automaticamente">
            <a:extLst>
              <a:ext uri="{FF2B5EF4-FFF2-40B4-BE49-F238E27FC236}">
                <a16:creationId xmlns:a16="http://schemas.microsoft.com/office/drawing/2014/main" id="{D911FCEC-6F9E-FC43-23E9-877EF59B1764}"/>
              </a:ext>
            </a:extLst>
          </p:cNvPr>
          <p:cNvPicPr>
            <a:picLocks noChangeAspect="1"/>
          </p:cNvPicPr>
          <p:nvPr userDrawn="1"/>
        </p:nvPicPr>
        <p:blipFill>
          <a:blip r:embed="rId2"/>
          <a:stretch>
            <a:fillRect/>
          </a:stretch>
        </p:blipFill>
        <p:spPr>
          <a:xfrm rot="15720591">
            <a:off x="3323221" y="5007821"/>
            <a:ext cx="2579624" cy="2699705"/>
          </a:xfrm>
          <a:prstGeom prst="rect">
            <a:avLst/>
          </a:prstGeom>
        </p:spPr>
      </p:pic>
      <p:pic>
        <p:nvPicPr>
          <p:cNvPr id="10" name="Elemento grafico 9">
            <a:extLst>
              <a:ext uri="{FF2B5EF4-FFF2-40B4-BE49-F238E27FC236}">
                <a16:creationId xmlns:a16="http://schemas.microsoft.com/office/drawing/2014/main" id="{EF0DF706-5330-3801-A5F1-F640AA49FF6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95325" y="6129338"/>
            <a:ext cx="1966222" cy="456671"/>
          </a:xfrm>
          <a:prstGeom prst="rect">
            <a:avLst/>
          </a:prstGeom>
        </p:spPr>
      </p:pic>
      <p:pic>
        <p:nvPicPr>
          <p:cNvPr id="5" name="Immagine 4" descr="Immagine che contiene cerchio, Elementi grafici, grafica, Policromia&#10;&#10;Descrizione generata automaticamente">
            <a:extLst>
              <a:ext uri="{FF2B5EF4-FFF2-40B4-BE49-F238E27FC236}">
                <a16:creationId xmlns:a16="http://schemas.microsoft.com/office/drawing/2014/main" id="{BED4E0C8-4D6D-C2E5-E509-5CE5F1BFA7F0}"/>
              </a:ext>
            </a:extLst>
          </p:cNvPr>
          <p:cNvPicPr>
            <a:picLocks noChangeAspect="1"/>
          </p:cNvPicPr>
          <p:nvPr userDrawn="1"/>
        </p:nvPicPr>
        <p:blipFill>
          <a:blip r:embed="rId2"/>
          <a:stretch>
            <a:fillRect/>
          </a:stretch>
        </p:blipFill>
        <p:spPr>
          <a:xfrm rot="5400000" flipH="1">
            <a:off x="7381441" y="-716128"/>
            <a:ext cx="2837586" cy="2969676"/>
          </a:xfrm>
          <a:prstGeom prst="rect">
            <a:avLst/>
          </a:prstGeom>
        </p:spPr>
      </p:pic>
      <p:pic>
        <p:nvPicPr>
          <p:cNvPr id="6" name="Immagine 5" descr="Immagine che contiene cerchio, Elementi grafici, grafica, Policromia&#10;&#10;Descrizione generata automaticamente">
            <a:extLst>
              <a:ext uri="{FF2B5EF4-FFF2-40B4-BE49-F238E27FC236}">
                <a16:creationId xmlns:a16="http://schemas.microsoft.com/office/drawing/2014/main" id="{52FB15C9-B4F9-6299-C4B9-FC7B8E7CB68D}"/>
              </a:ext>
            </a:extLst>
          </p:cNvPr>
          <p:cNvPicPr>
            <a:picLocks noChangeAspect="1"/>
          </p:cNvPicPr>
          <p:nvPr userDrawn="1"/>
        </p:nvPicPr>
        <p:blipFill>
          <a:blip r:embed="rId2"/>
          <a:stretch>
            <a:fillRect/>
          </a:stretch>
        </p:blipFill>
        <p:spPr>
          <a:xfrm rot="4500000">
            <a:off x="833238" y="-1641427"/>
            <a:ext cx="3656619" cy="3826835"/>
          </a:xfrm>
          <a:prstGeom prst="rect">
            <a:avLst/>
          </a:prstGeom>
        </p:spPr>
      </p:pic>
      <p:pic>
        <p:nvPicPr>
          <p:cNvPr id="12" name="Immagine 11" descr="Immagine che contiene cerchio, Elementi grafici, grafica, Policromia&#10;&#10;Descrizione generata automaticamente">
            <a:extLst>
              <a:ext uri="{FF2B5EF4-FFF2-40B4-BE49-F238E27FC236}">
                <a16:creationId xmlns:a16="http://schemas.microsoft.com/office/drawing/2014/main" id="{2BE6BA5F-2050-F211-319D-D1C28827BBC9}"/>
              </a:ext>
            </a:extLst>
          </p:cNvPr>
          <p:cNvPicPr>
            <a:picLocks noChangeAspect="1"/>
          </p:cNvPicPr>
          <p:nvPr userDrawn="1"/>
        </p:nvPicPr>
        <p:blipFill>
          <a:blip r:embed="rId2"/>
          <a:stretch>
            <a:fillRect/>
          </a:stretch>
        </p:blipFill>
        <p:spPr>
          <a:xfrm rot="10800000">
            <a:off x="7315397" y="6039677"/>
            <a:ext cx="2837586" cy="2969676"/>
          </a:xfrm>
          <a:prstGeom prst="rect">
            <a:avLst/>
          </a:prstGeom>
        </p:spPr>
      </p:pic>
      <p:grpSp>
        <p:nvGrpSpPr>
          <p:cNvPr id="13" name="Gruppo 12">
            <a:extLst>
              <a:ext uri="{FF2B5EF4-FFF2-40B4-BE49-F238E27FC236}">
                <a16:creationId xmlns:a16="http://schemas.microsoft.com/office/drawing/2014/main" id="{F41C4389-864A-37BE-BC92-FCACC0E31917}"/>
              </a:ext>
            </a:extLst>
          </p:cNvPr>
          <p:cNvGrpSpPr/>
          <p:nvPr userDrawn="1"/>
        </p:nvGrpSpPr>
        <p:grpSpPr>
          <a:xfrm>
            <a:off x="8436221" y="2785762"/>
            <a:ext cx="2537534" cy="2655656"/>
            <a:chOff x="7045966" y="3961293"/>
            <a:chExt cx="2869925" cy="3003520"/>
          </a:xfrm>
        </p:grpSpPr>
        <p:pic>
          <p:nvPicPr>
            <p:cNvPr id="14" name="Immagine 13">
              <a:extLst>
                <a:ext uri="{FF2B5EF4-FFF2-40B4-BE49-F238E27FC236}">
                  <a16:creationId xmlns:a16="http://schemas.microsoft.com/office/drawing/2014/main" id="{B16CBBEA-25BB-9655-FACB-73AB2FCCDFF9}"/>
                </a:ext>
              </a:extLst>
            </p:cNvPr>
            <p:cNvPicPr>
              <a:picLocks noChangeAspect="1"/>
            </p:cNvPicPr>
            <p:nvPr/>
          </p:nvPicPr>
          <p:blipFill rotWithShape="1">
            <a:blip r:embed="rId4"/>
            <a:srcRect l="-2049" r="35360"/>
            <a:stretch/>
          </p:blipFill>
          <p:spPr>
            <a:xfrm>
              <a:off x="7172180" y="4154106"/>
              <a:ext cx="2617496" cy="2617893"/>
            </a:xfrm>
            <a:prstGeom prst="ellipse">
              <a:avLst/>
            </a:prstGeom>
          </p:spPr>
        </p:pic>
        <p:pic>
          <p:nvPicPr>
            <p:cNvPr id="15" name="Immagine 14" descr="Immagine che contiene cerchio, Elementi grafici, grafica, Policromia&#10;&#10;Descrizione generata automaticamente">
              <a:extLst>
                <a:ext uri="{FF2B5EF4-FFF2-40B4-BE49-F238E27FC236}">
                  <a16:creationId xmlns:a16="http://schemas.microsoft.com/office/drawing/2014/main" id="{10861942-F56D-4A63-5A19-87FEFFF594A5}"/>
                </a:ext>
              </a:extLst>
            </p:cNvPr>
            <p:cNvPicPr>
              <a:picLocks noChangeAspect="1"/>
            </p:cNvPicPr>
            <p:nvPr/>
          </p:nvPicPr>
          <p:blipFill>
            <a:blip r:embed="rId2"/>
            <a:stretch>
              <a:fillRect/>
            </a:stretch>
          </p:blipFill>
          <p:spPr>
            <a:xfrm>
              <a:off x="7045966" y="3961293"/>
              <a:ext cx="2869925" cy="3003520"/>
            </a:xfrm>
            <a:prstGeom prst="rect">
              <a:avLst/>
            </a:prstGeom>
          </p:spPr>
        </p:pic>
      </p:grpSp>
      <p:grpSp>
        <p:nvGrpSpPr>
          <p:cNvPr id="9" name="Gruppo 8">
            <a:extLst>
              <a:ext uri="{FF2B5EF4-FFF2-40B4-BE49-F238E27FC236}">
                <a16:creationId xmlns:a16="http://schemas.microsoft.com/office/drawing/2014/main" id="{8BF03813-03E5-56CD-68BD-D7FE1C152C15}"/>
              </a:ext>
            </a:extLst>
          </p:cNvPr>
          <p:cNvGrpSpPr/>
          <p:nvPr userDrawn="1"/>
        </p:nvGrpSpPr>
        <p:grpSpPr>
          <a:xfrm>
            <a:off x="0" y="1358728"/>
            <a:ext cx="6791325" cy="4691306"/>
            <a:chOff x="0" y="1358728"/>
            <a:chExt cx="6791325" cy="4691306"/>
          </a:xfrm>
        </p:grpSpPr>
        <p:sp>
          <p:nvSpPr>
            <p:cNvPr id="2" name="Triangolo 1">
              <a:extLst>
                <a:ext uri="{FF2B5EF4-FFF2-40B4-BE49-F238E27FC236}">
                  <a16:creationId xmlns:a16="http://schemas.microsoft.com/office/drawing/2014/main" id="{CB29CF42-8C94-6B13-9ECC-D54A3A74270A}"/>
                </a:ext>
              </a:extLst>
            </p:cNvPr>
            <p:cNvSpPr/>
            <p:nvPr userDrawn="1"/>
          </p:nvSpPr>
          <p:spPr>
            <a:xfrm rot="7861194" flipH="1" flipV="1">
              <a:off x="4848581" y="5405208"/>
              <a:ext cx="815356" cy="474296"/>
            </a:xfrm>
            <a:prstGeom prst="triangle">
              <a:avLst/>
            </a:prstGeom>
            <a:solidFill>
              <a:srgbClr val="8AAD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n>
                  <a:noFill/>
                </a:ln>
                <a:noFill/>
              </a:endParaRPr>
            </a:p>
          </p:txBody>
        </p:sp>
        <p:sp>
          <p:nvSpPr>
            <p:cNvPr id="16" name="Rettangolo 15">
              <a:extLst>
                <a:ext uri="{FF2B5EF4-FFF2-40B4-BE49-F238E27FC236}">
                  <a16:creationId xmlns:a16="http://schemas.microsoft.com/office/drawing/2014/main" id="{21A9DAF8-7F61-0F2D-9D67-381C49BC0C99}"/>
                </a:ext>
              </a:extLst>
            </p:cNvPr>
            <p:cNvSpPr/>
            <p:nvPr userDrawn="1"/>
          </p:nvSpPr>
          <p:spPr>
            <a:xfrm>
              <a:off x="0" y="1358728"/>
              <a:ext cx="6791325" cy="4154833"/>
            </a:xfrm>
            <a:custGeom>
              <a:avLst/>
              <a:gdLst>
                <a:gd name="connsiteX0" fmla="*/ 0 w 6791325"/>
                <a:gd name="connsiteY0" fmla="*/ 0 h 4140545"/>
                <a:gd name="connsiteX1" fmla="*/ 6791325 w 6791325"/>
                <a:gd name="connsiteY1" fmla="*/ 0 h 4140545"/>
                <a:gd name="connsiteX2" fmla="*/ 6791325 w 6791325"/>
                <a:gd name="connsiteY2" fmla="*/ 4140545 h 4140545"/>
                <a:gd name="connsiteX3" fmla="*/ 0 w 6791325"/>
                <a:gd name="connsiteY3" fmla="*/ 4140545 h 4140545"/>
                <a:gd name="connsiteX4" fmla="*/ 0 w 6791325"/>
                <a:gd name="connsiteY4" fmla="*/ 0 h 4140545"/>
                <a:gd name="connsiteX0" fmla="*/ 0 w 6791325"/>
                <a:gd name="connsiteY0" fmla="*/ 0 h 4154833"/>
                <a:gd name="connsiteX1" fmla="*/ 6791325 w 6791325"/>
                <a:gd name="connsiteY1" fmla="*/ 0 h 4154833"/>
                <a:gd name="connsiteX2" fmla="*/ 6434137 w 6791325"/>
                <a:gd name="connsiteY2" fmla="*/ 4154833 h 4154833"/>
                <a:gd name="connsiteX3" fmla="*/ 0 w 6791325"/>
                <a:gd name="connsiteY3" fmla="*/ 4140545 h 4154833"/>
                <a:gd name="connsiteX4" fmla="*/ 0 w 6791325"/>
                <a:gd name="connsiteY4" fmla="*/ 0 h 415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1325" h="4154833">
                  <a:moveTo>
                    <a:pt x="0" y="0"/>
                  </a:moveTo>
                  <a:lnTo>
                    <a:pt x="6791325" y="0"/>
                  </a:lnTo>
                  <a:lnTo>
                    <a:pt x="6434137" y="4154833"/>
                  </a:lnTo>
                  <a:lnTo>
                    <a:pt x="0" y="4140545"/>
                  </a:lnTo>
                  <a:lnTo>
                    <a:pt x="0" y="0"/>
                  </a:lnTo>
                  <a:close/>
                </a:path>
              </a:pathLst>
            </a:custGeom>
            <a:gradFill flip="none" rotWithShape="1">
              <a:gsLst>
                <a:gs pos="0">
                  <a:schemeClr val="accent2">
                    <a:lumMod val="86000"/>
                    <a:lumOff val="14000"/>
                  </a:schemeClr>
                </a:gs>
                <a:gs pos="48000">
                  <a:schemeClr val="tx2"/>
                </a:gs>
                <a:gs pos="100000">
                  <a:schemeClr val="bg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18" name="Sottotitolo 2">
            <a:extLst>
              <a:ext uri="{FF2B5EF4-FFF2-40B4-BE49-F238E27FC236}">
                <a16:creationId xmlns:a16="http://schemas.microsoft.com/office/drawing/2014/main" id="{E4A019B3-AB7D-656D-3B28-1B41F67512F5}"/>
              </a:ext>
            </a:extLst>
          </p:cNvPr>
          <p:cNvSpPr>
            <a:spLocks noGrp="1"/>
          </p:cNvSpPr>
          <p:nvPr>
            <p:ph type="subTitle" idx="1" hasCustomPrompt="1"/>
          </p:nvPr>
        </p:nvSpPr>
        <p:spPr>
          <a:xfrm>
            <a:off x="695325" y="1817583"/>
            <a:ext cx="5400675" cy="2507187"/>
          </a:xfrm>
          <a:prstGeom prst="rect">
            <a:avLst/>
          </a:prstGeom>
        </p:spPr>
        <p:txBody>
          <a:bodyPr anchor="ctr"/>
          <a:lstStyle>
            <a:lvl1pPr marL="0" indent="0" algn="l">
              <a:buNone/>
              <a:defRPr sz="2400" b="0" i="0">
                <a:solidFill>
                  <a:schemeClr val="bg1"/>
                </a:solidFill>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Quote</a:t>
            </a:r>
          </a:p>
        </p:txBody>
      </p:sp>
      <p:sp>
        <p:nvSpPr>
          <p:cNvPr id="3" name="Segnaposto testo 27">
            <a:extLst>
              <a:ext uri="{FF2B5EF4-FFF2-40B4-BE49-F238E27FC236}">
                <a16:creationId xmlns:a16="http://schemas.microsoft.com/office/drawing/2014/main" id="{E38079C8-F2B8-A782-A6AE-B6D7D5A05597}"/>
              </a:ext>
            </a:extLst>
          </p:cNvPr>
          <p:cNvSpPr>
            <a:spLocks noGrp="1"/>
          </p:cNvSpPr>
          <p:nvPr>
            <p:ph type="body" sz="quarter" idx="16" hasCustomPrompt="1"/>
          </p:nvPr>
        </p:nvSpPr>
        <p:spPr>
          <a:xfrm>
            <a:off x="712400" y="4482068"/>
            <a:ext cx="5383599" cy="445467"/>
          </a:xfrm>
          <a:prstGeom prst="rect">
            <a:avLst/>
          </a:prstGeom>
        </p:spPr>
        <p:txBody>
          <a:bodyPr anchor="ctr"/>
          <a:lstStyle>
            <a:lvl1pPr marL="0" indent="0">
              <a:buNone/>
              <a:defRPr sz="1400" b="1" i="0">
                <a:solidFill>
                  <a:srgbClr val="FF0000"/>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lvl="0"/>
            <a:r>
              <a:rPr lang="it-IT"/>
              <a:t>Name </a:t>
            </a:r>
            <a:r>
              <a:rPr lang="it-IT" err="1"/>
              <a:t>Surname</a:t>
            </a:r>
            <a:r>
              <a:rPr lang="it-IT"/>
              <a:t>, Job </a:t>
            </a:r>
            <a:r>
              <a:rPr lang="it-IT" err="1"/>
              <a:t>Description</a:t>
            </a:r>
            <a:r>
              <a:rPr lang="it-IT"/>
              <a:t> and Organization</a:t>
            </a:r>
          </a:p>
        </p:txBody>
      </p:sp>
    </p:spTree>
    <p:extLst>
      <p:ext uri="{BB962C8B-B14F-4D97-AF65-F5344CB8AC3E}">
        <p14:creationId xmlns:p14="http://schemas.microsoft.com/office/powerpoint/2010/main" val="55473978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ack cover">
    <p:bg>
      <p:bgRef idx="1001">
        <a:schemeClr val="bg1"/>
      </p:bgRef>
    </p:bg>
    <p:spTree>
      <p:nvGrpSpPr>
        <p:cNvPr id="1" name=""/>
        <p:cNvGrpSpPr/>
        <p:nvPr/>
      </p:nvGrpSpPr>
      <p:grpSpPr>
        <a:xfrm>
          <a:off x="0" y="0"/>
          <a:ext cx="0" cy="0"/>
          <a:chOff x="0" y="0"/>
          <a:chExt cx="0" cy="0"/>
        </a:xfrm>
      </p:grpSpPr>
      <p:pic>
        <p:nvPicPr>
          <p:cNvPr id="22" name="Elemento grafico 21">
            <a:extLst>
              <a:ext uri="{FF2B5EF4-FFF2-40B4-BE49-F238E27FC236}">
                <a16:creationId xmlns:a16="http://schemas.microsoft.com/office/drawing/2014/main" id="{E20C9243-0FAC-B9B4-F415-9FA7262194C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5325" y="5358623"/>
            <a:ext cx="3763090" cy="874008"/>
          </a:xfrm>
          <a:prstGeom prst="rect">
            <a:avLst/>
          </a:prstGeom>
        </p:spPr>
      </p:pic>
      <p:sp>
        <p:nvSpPr>
          <p:cNvPr id="3" name="Titolo 1">
            <a:extLst>
              <a:ext uri="{FF2B5EF4-FFF2-40B4-BE49-F238E27FC236}">
                <a16:creationId xmlns:a16="http://schemas.microsoft.com/office/drawing/2014/main" id="{BD3D8665-F525-A140-FDF0-7269BC4448D2}"/>
              </a:ext>
            </a:extLst>
          </p:cNvPr>
          <p:cNvSpPr>
            <a:spLocks noGrp="1"/>
          </p:cNvSpPr>
          <p:nvPr>
            <p:ph type="ctrTitle" hasCustomPrompt="1"/>
          </p:nvPr>
        </p:nvSpPr>
        <p:spPr>
          <a:xfrm>
            <a:off x="695325" y="2629571"/>
            <a:ext cx="10801349" cy="923608"/>
          </a:xfrm>
          <a:prstGeom prst="rect">
            <a:avLst/>
          </a:prstGeom>
        </p:spPr>
        <p:txBody>
          <a:bodyPr anchor="ctr"/>
          <a:lstStyle>
            <a:lvl1pPr algn="ctr">
              <a:defRPr sz="3200" b="1" i="0">
                <a:solidFill>
                  <a:schemeClr val="tx2"/>
                </a:solidFill>
                <a:latin typeface="Lora" pitchFamily="2" charset="77"/>
                <a:ea typeface="Red Hat Display" panose="02010303040201060303" pitchFamily="2" charset="0"/>
                <a:cs typeface="Red Hat Display" panose="02010303040201060303" pitchFamily="2" charset="0"/>
              </a:defRPr>
            </a:lvl1pPr>
          </a:lstStyle>
          <a:p>
            <a:r>
              <a:rPr lang="it-IT"/>
              <a:t>Thank </a:t>
            </a:r>
            <a:r>
              <a:rPr lang="it-IT" err="1"/>
              <a:t>you</a:t>
            </a:r>
            <a:r>
              <a:rPr lang="it-IT"/>
              <a:t>!</a:t>
            </a:r>
          </a:p>
        </p:txBody>
      </p:sp>
    </p:spTree>
    <p:extLst>
      <p:ext uri="{BB962C8B-B14F-4D97-AF65-F5344CB8AC3E}">
        <p14:creationId xmlns:p14="http://schemas.microsoft.com/office/powerpoint/2010/main" val="14022910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Icon 1">
    <p:bg>
      <p:bgRef idx="1001">
        <a:schemeClr val="bg1"/>
      </p:bgRef>
    </p:bg>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5591D8C9-95B0-0A40-4F14-374D340ABC3E}"/>
              </a:ext>
            </a:extLst>
          </p:cNvPr>
          <p:cNvSpPr>
            <a:spLocks noGrp="1"/>
          </p:cNvSpPr>
          <p:nvPr>
            <p:ph type="subTitle" idx="1" hasCustomPrompt="1"/>
          </p:nvPr>
        </p:nvSpPr>
        <p:spPr>
          <a:xfrm>
            <a:off x="695325" y="1238596"/>
            <a:ext cx="10676486" cy="4386597"/>
          </a:xfrm>
          <a:prstGeom prst="rect">
            <a:avLst/>
          </a:prstGeom>
        </p:spPr>
        <p:txBody>
          <a:bodyPr/>
          <a:lstStyle>
            <a:lvl1pPr marL="0" indent="0" algn="l">
              <a:buNone/>
              <a:defRPr sz="2400" b="0" i="0">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Body text</a:t>
            </a:r>
          </a:p>
        </p:txBody>
      </p:sp>
      <p:sp>
        <p:nvSpPr>
          <p:cNvPr id="2" name="Title 7">
            <a:extLst>
              <a:ext uri="{FF2B5EF4-FFF2-40B4-BE49-F238E27FC236}">
                <a16:creationId xmlns:a16="http://schemas.microsoft.com/office/drawing/2014/main" id="{B08C00E6-CCAF-3BEC-9ECC-7181B512B785}"/>
              </a:ext>
            </a:extLst>
          </p:cNvPr>
          <p:cNvSpPr>
            <a:spLocks noGrp="1"/>
          </p:cNvSpPr>
          <p:nvPr>
            <p:ph type="title" hasCustomPrompt="1"/>
          </p:nvPr>
        </p:nvSpPr>
        <p:spPr>
          <a:xfrm>
            <a:off x="695324" y="370914"/>
            <a:ext cx="10676485" cy="543486"/>
          </a:xfrm>
          <a:prstGeom prst="rect">
            <a:avLst/>
          </a:prstGeom>
        </p:spPr>
        <p:txBody>
          <a:bodyPr/>
          <a:lstStyle>
            <a:lvl1pPr>
              <a:defRPr sz="3200">
                <a:latin typeface="Red Hat Display" panose="02010303040201060303"/>
              </a:defRPr>
            </a:lvl1pPr>
          </a:lstStyle>
          <a:p>
            <a:r>
              <a:rPr lang="en-US"/>
              <a:t>Title of the agenda item</a:t>
            </a:r>
          </a:p>
        </p:txBody>
      </p:sp>
      <p:grpSp>
        <p:nvGrpSpPr>
          <p:cNvPr id="4" name="Group 3">
            <a:extLst>
              <a:ext uri="{FF2B5EF4-FFF2-40B4-BE49-F238E27FC236}">
                <a16:creationId xmlns:a16="http://schemas.microsoft.com/office/drawing/2014/main" id="{78D34842-71CB-AAF3-4BD2-DE4FDDDFC9B8}"/>
              </a:ext>
            </a:extLst>
          </p:cNvPr>
          <p:cNvGrpSpPr/>
          <p:nvPr userDrawn="1"/>
        </p:nvGrpSpPr>
        <p:grpSpPr>
          <a:xfrm>
            <a:off x="586211" y="5949389"/>
            <a:ext cx="2355959" cy="683172"/>
            <a:chOff x="599090" y="6022428"/>
            <a:chExt cx="2355959" cy="683172"/>
          </a:xfrm>
        </p:grpSpPr>
        <p:sp>
          <p:nvSpPr>
            <p:cNvPr id="5" name="Rectangle 4">
              <a:extLst>
                <a:ext uri="{FF2B5EF4-FFF2-40B4-BE49-F238E27FC236}">
                  <a16:creationId xmlns:a16="http://schemas.microsoft.com/office/drawing/2014/main" id="{B269DC61-2BDB-08D3-5E9E-477AC96A0EA7}"/>
                </a:ext>
              </a:extLst>
            </p:cNvPr>
            <p:cNvSpPr/>
            <p:nvPr/>
          </p:nvSpPr>
          <p:spPr>
            <a:xfrm>
              <a:off x="599090" y="6022428"/>
              <a:ext cx="2259724" cy="6831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background with a black square&#10;&#10;Description automatically generated with medium confidence">
              <a:extLst>
                <a:ext uri="{FF2B5EF4-FFF2-40B4-BE49-F238E27FC236}">
                  <a16:creationId xmlns:a16="http://schemas.microsoft.com/office/drawing/2014/main" id="{E17C71D6-98B1-409C-D032-97997CD403D2}"/>
                </a:ext>
              </a:extLst>
            </p:cNvPr>
            <p:cNvPicPr>
              <a:picLocks noChangeAspect="1"/>
            </p:cNvPicPr>
            <p:nvPr/>
          </p:nvPicPr>
          <p:blipFill>
            <a:blip r:embed="rId2"/>
            <a:stretch>
              <a:fillRect/>
            </a:stretch>
          </p:blipFill>
          <p:spPr>
            <a:xfrm>
              <a:off x="695326" y="6144403"/>
              <a:ext cx="2259723" cy="443010"/>
            </a:xfrm>
            <a:prstGeom prst="rect">
              <a:avLst/>
            </a:prstGeom>
          </p:spPr>
        </p:pic>
      </p:grpSp>
    </p:spTree>
    <p:extLst>
      <p:ext uri="{BB962C8B-B14F-4D97-AF65-F5344CB8AC3E}">
        <p14:creationId xmlns:p14="http://schemas.microsoft.com/office/powerpoint/2010/main" val="2621989522"/>
      </p:ext>
    </p:extLst>
  </p:cSld>
  <p:clrMapOvr>
    <a:overrideClrMapping bg1="lt1" tx1="dk1" bg2="lt2" tx2="dk2" accent1="accent1" accent2="accent2" accent3="accent3" accent4="accent4" accent5="accent5" accent6="accent6" hlink="hlink" folHlink="folHlink"/>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861">
          <p15:clr>
            <a:srgbClr val="FBAE40"/>
          </p15:clr>
        </p15:guide>
        <p15:guide id="4" orient="horz" pos="459">
          <p15:clr>
            <a:srgbClr val="FBAE40"/>
          </p15:clr>
        </p15:guide>
        <p15:guide id="5" pos="7242">
          <p15:clr>
            <a:srgbClr val="FBAE40"/>
          </p15:clr>
        </p15:guide>
        <p15:guide id="6" pos="43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625269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8" r:id="rId4"/>
    <p:sldLayoutId id="2147483671" r:id="rId5"/>
    <p:sldLayoutId id="2147483669" r:id="rId6"/>
    <p:sldLayoutId id="2147483662" r:id="rId7"/>
    <p:sldLayoutId id="2147483674" r:id="rId8"/>
    <p:sldLayoutId id="2147483663" r:id="rId9"/>
    <p:sldLayoutId id="2147483673" r:id="rId10"/>
    <p:sldLayoutId id="2147483664" r:id="rId11"/>
    <p:sldLayoutId id="2147483666" r:id="rId12"/>
    <p:sldLayoutId id="2147483667" r:id="rId13"/>
    <p:sldLayoutId id="2147483670" r:id="rId14"/>
    <p:sldLayoutId id="2147483672" r:id="rId15"/>
    <p:sldLayoutId id="2147483675"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png"/><Relationship Id="rId3" Type="http://schemas.openxmlformats.org/officeDocument/2006/relationships/hyperlink" Target="https://unfccc.int/ttclear/tec/documents.html" TargetMode="External"/><Relationship Id="rId7" Type="http://schemas.openxmlformats.org/officeDocument/2006/relationships/image" Target="../media/image13.jpeg"/><Relationship Id="rId12"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2.jpeg"/><Relationship Id="rId11" Type="http://schemas.openxmlformats.org/officeDocument/2006/relationships/image" Target="../media/image17.png"/><Relationship Id="rId5" Type="http://schemas.openxmlformats.org/officeDocument/2006/relationships/image" Target="../media/image11.jpeg"/><Relationship Id="rId15" Type="http://schemas.openxmlformats.org/officeDocument/2006/relationships/image" Target="../media/image21.pn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jpeg"/><Relationship Id="rId1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hyperlink" Target="https://unfccc.int/ttclear/tec/documents.html" TargetMode="External"/><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hyperlink" Target="https://unfccc.int/ttclear" TargetMode="External"/><Relationship Id="rId7"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hyperlink" Target="https://www.linkedin.com/groups/14126588/"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hyperlink" Target="mailto:tec@unfccc.i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olo 3">
            <a:extLst>
              <a:ext uri="{FF2B5EF4-FFF2-40B4-BE49-F238E27FC236}">
                <a16:creationId xmlns:a16="http://schemas.microsoft.com/office/drawing/2014/main" id="{EA706246-8E21-FE49-F74C-59A12FB2C9C2}"/>
              </a:ext>
            </a:extLst>
          </p:cNvPr>
          <p:cNvSpPr txBox="1">
            <a:spLocks/>
          </p:cNvSpPr>
          <p:nvPr/>
        </p:nvSpPr>
        <p:spPr>
          <a:xfrm>
            <a:off x="492784" y="2511965"/>
            <a:ext cx="11007554" cy="1267777"/>
          </a:xfrm>
          <a:prstGeom prst="rect">
            <a:avLst/>
          </a:prstGeom>
        </p:spPr>
        <p:txBody>
          <a:bodyPr anchor="ctr"/>
          <a:lstStyle>
            <a:lvl1pPr algn="ctr" defTabSz="914400" rtl="0" eaLnBrk="1" latinLnBrk="0" hangingPunct="1">
              <a:lnSpc>
                <a:spcPct val="90000"/>
              </a:lnSpc>
              <a:spcBef>
                <a:spcPct val="0"/>
              </a:spcBef>
              <a:buNone/>
              <a:defRPr sz="3200" b="1" i="0" kern="1200">
                <a:solidFill>
                  <a:schemeClr val="tx2"/>
                </a:solidFill>
                <a:latin typeface="Lora" pitchFamily="2" charset="77"/>
                <a:ea typeface="Red Hat Display" panose="02010303040201060303" pitchFamily="2" charset="0"/>
                <a:cs typeface="Red Hat Display" panose="02010303040201060303" pitchFamily="2" charset="0"/>
              </a:defRPr>
            </a:lvl1pPr>
          </a:lstStyle>
          <a:p>
            <a:pPr algn="l"/>
            <a:r>
              <a:rPr lang="en-US" sz="2400"/>
              <a:t>Introduction to the Technology Executive Committee (TEC)</a:t>
            </a:r>
          </a:p>
          <a:p>
            <a:pPr algn="l"/>
            <a:r>
              <a:rPr lang="en-US"/>
              <a:t>Mandate, Activities and Outlook for 2026-2027</a:t>
            </a:r>
            <a:endParaRPr lang="it-IT"/>
          </a:p>
        </p:txBody>
      </p:sp>
      <p:sp>
        <p:nvSpPr>
          <p:cNvPr id="15" name="Sottotitolo 4">
            <a:extLst>
              <a:ext uri="{FF2B5EF4-FFF2-40B4-BE49-F238E27FC236}">
                <a16:creationId xmlns:a16="http://schemas.microsoft.com/office/drawing/2014/main" id="{7BC2FCAF-7594-01A7-A691-A268A04F89F5}"/>
              </a:ext>
            </a:extLst>
          </p:cNvPr>
          <p:cNvSpPr txBox="1">
            <a:spLocks/>
          </p:cNvSpPr>
          <p:nvPr/>
        </p:nvSpPr>
        <p:spPr>
          <a:xfrm>
            <a:off x="493986" y="4777775"/>
            <a:ext cx="10804635" cy="395446"/>
          </a:xfrm>
          <a:prstGeom prst="rect">
            <a:avLst/>
          </a:prstGeom>
        </p:spPr>
        <p:txBody>
          <a:bodyPr/>
          <a:lstStyle>
            <a:defPPr>
              <a:defRPr lang="it-IT"/>
            </a:defPPr>
            <a:lvl1pPr indent="0">
              <a:lnSpc>
                <a:spcPct val="90000"/>
              </a:lnSpc>
              <a:spcBef>
                <a:spcPts val="0"/>
              </a:spcBef>
              <a:buFont typeface="Arial" panose="020B0604020202020204" pitchFamily="34" charset="0"/>
              <a:buNone/>
              <a:defRPr sz="2000" b="0" i="0">
                <a:solidFill>
                  <a:schemeClr val="tx2"/>
                </a:solidFill>
                <a:ea typeface="Red Hat Display" panose="02010303040201060303" pitchFamily="2" charset="0"/>
                <a:cs typeface="Red Hat Display" panose="02010303040201060303" pitchFamily="2" charset="0"/>
              </a:defRPr>
            </a:lvl1pPr>
            <a:lvl2pPr indent="0" algn="ctr">
              <a:lnSpc>
                <a:spcPct val="90000"/>
              </a:lnSpc>
              <a:spcBef>
                <a:spcPts val="500"/>
              </a:spcBef>
              <a:buFont typeface="Arial" panose="020B0604020202020204" pitchFamily="34" charset="0"/>
              <a:buNone/>
              <a:defRPr sz="2000"/>
            </a:lvl2pPr>
            <a:lvl3pPr indent="0" algn="ctr">
              <a:lnSpc>
                <a:spcPct val="90000"/>
              </a:lnSpc>
              <a:spcBef>
                <a:spcPts val="500"/>
              </a:spcBef>
              <a:buFont typeface="Arial" panose="020B0604020202020204" pitchFamily="34" charset="0"/>
              <a:buNone/>
            </a:lvl3pPr>
            <a:lvl4pPr indent="0" algn="ctr">
              <a:lnSpc>
                <a:spcPct val="90000"/>
              </a:lnSpc>
              <a:spcBef>
                <a:spcPts val="500"/>
              </a:spcBef>
              <a:buFont typeface="Arial" panose="020B0604020202020204" pitchFamily="34" charset="0"/>
              <a:buNone/>
              <a:defRPr sz="1600"/>
            </a:lvl4pPr>
            <a:lvl5pPr indent="0" algn="ctr">
              <a:lnSpc>
                <a:spcPct val="90000"/>
              </a:lnSpc>
              <a:spcBef>
                <a:spcPts val="500"/>
              </a:spcBef>
              <a:buFont typeface="Arial" panose="020B0604020202020204" pitchFamily="34" charset="0"/>
              <a:buNone/>
              <a:defRPr sz="1600"/>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r>
              <a:rPr lang="en-US">
                <a:latin typeface="Red Hat Display" panose="02010303040201060303"/>
              </a:rPr>
              <a:t>Eastern Europe NDE Forum | 7 - 9 September 2026 | Baku, Azerbaijan</a:t>
            </a:r>
            <a:endParaRPr lang="it-IT">
              <a:latin typeface="Red Hat Display" panose="02010303040201060303"/>
            </a:endParaRPr>
          </a:p>
        </p:txBody>
      </p:sp>
      <p:sp>
        <p:nvSpPr>
          <p:cNvPr id="16" name="Sottotitolo 4">
            <a:extLst>
              <a:ext uri="{FF2B5EF4-FFF2-40B4-BE49-F238E27FC236}">
                <a16:creationId xmlns:a16="http://schemas.microsoft.com/office/drawing/2014/main" id="{E2CBE59F-6635-3F75-D54E-F1AD84CF38D7}"/>
              </a:ext>
            </a:extLst>
          </p:cNvPr>
          <p:cNvSpPr txBox="1">
            <a:spLocks/>
          </p:cNvSpPr>
          <p:nvPr/>
        </p:nvSpPr>
        <p:spPr>
          <a:xfrm>
            <a:off x="6391501" y="5700362"/>
            <a:ext cx="5507421" cy="64008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0"/>
              </a:spcBef>
            </a:pPr>
            <a:r>
              <a:rPr lang="en-US" sz="1800" b="1">
                <a:latin typeface="Red Hat Display" panose="02010303040201060303"/>
              </a:rPr>
              <a:t>Stig Svenningsen</a:t>
            </a:r>
          </a:p>
          <a:p>
            <a:pPr>
              <a:spcBef>
                <a:spcPts val="0"/>
              </a:spcBef>
            </a:pPr>
            <a:r>
              <a:rPr lang="en-US" sz="1800">
                <a:latin typeface="Red Hat Display" panose="02010303040201060303"/>
              </a:rPr>
              <a:t>Member, Technology Executive Committee</a:t>
            </a:r>
            <a:endParaRPr lang="it-IT" sz="1800">
              <a:latin typeface="Red Hat Display" panose="02010303040201060303"/>
            </a:endParaRPr>
          </a:p>
        </p:txBody>
      </p:sp>
      <p:sp>
        <p:nvSpPr>
          <p:cNvPr id="17" name="Rectangle 16">
            <a:extLst>
              <a:ext uri="{FF2B5EF4-FFF2-40B4-BE49-F238E27FC236}">
                <a16:creationId xmlns:a16="http://schemas.microsoft.com/office/drawing/2014/main" id="{6E05F4B5-00E9-4FBE-61A5-41BA1358F5D5}"/>
              </a:ext>
            </a:extLst>
          </p:cNvPr>
          <p:cNvSpPr/>
          <p:nvPr/>
        </p:nvSpPr>
        <p:spPr>
          <a:xfrm>
            <a:off x="493986" y="5202936"/>
            <a:ext cx="4656083" cy="12924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logo on a black background&#10;&#10;Description automatically generated">
            <a:extLst>
              <a:ext uri="{FF2B5EF4-FFF2-40B4-BE49-F238E27FC236}">
                <a16:creationId xmlns:a16="http://schemas.microsoft.com/office/drawing/2014/main" id="{218FC17E-92AA-FE55-71EB-FA3C4DDBEC90}"/>
              </a:ext>
            </a:extLst>
          </p:cNvPr>
          <p:cNvPicPr>
            <a:picLocks noChangeAspect="1"/>
          </p:cNvPicPr>
          <p:nvPr/>
        </p:nvPicPr>
        <p:blipFill rotWithShape="1">
          <a:blip r:embed="rId3"/>
          <a:srcRect t="43678" b="33467"/>
          <a:stretch/>
        </p:blipFill>
        <p:spPr>
          <a:xfrm>
            <a:off x="493986" y="5700362"/>
            <a:ext cx="2774731" cy="634170"/>
          </a:xfrm>
          <a:prstGeom prst="rect">
            <a:avLst/>
          </a:prstGeom>
        </p:spPr>
      </p:pic>
      <p:sp>
        <p:nvSpPr>
          <p:cNvPr id="19" name="Sottotitolo 4">
            <a:extLst>
              <a:ext uri="{FF2B5EF4-FFF2-40B4-BE49-F238E27FC236}">
                <a16:creationId xmlns:a16="http://schemas.microsoft.com/office/drawing/2014/main" id="{6E8BB8F9-10D1-2A48-7D95-67DEAC88B96E}"/>
              </a:ext>
            </a:extLst>
          </p:cNvPr>
          <p:cNvSpPr txBox="1">
            <a:spLocks/>
          </p:cNvSpPr>
          <p:nvPr/>
        </p:nvSpPr>
        <p:spPr>
          <a:xfrm>
            <a:off x="492784" y="2275475"/>
            <a:ext cx="6368334" cy="41354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tx2"/>
                </a:solidFill>
                <a:latin typeface="Red Hat Display" panose="02010303040201060303" pitchFamily="2" charset="0"/>
                <a:ea typeface="Red Hat Display" panose="02010303040201060303" pitchFamily="2" charset="0"/>
                <a:cs typeface="Red Hat Display" panose="02010303040201060303" pitchFamily="2"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0"/>
              </a:spcBef>
            </a:pPr>
            <a:endParaRPr lang="it-IT" sz="2000">
              <a:latin typeface="+mn-lt"/>
            </a:endParaRPr>
          </a:p>
        </p:txBody>
      </p:sp>
    </p:spTree>
    <p:extLst>
      <p:ext uri="{BB962C8B-B14F-4D97-AF65-F5344CB8AC3E}">
        <p14:creationId xmlns:p14="http://schemas.microsoft.com/office/powerpoint/2010/main" val="4081947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56C86-1A77-59A3-A23B-6AE504D76B00}"/>
              </a:ext>
            </a:extLst>
          </p:cNvPr>
          <p:cNvSpPr>
            <a:spLocks noGrp="1"/>
          </p:cNvSpPr>
          <p:nvPr>
            <p:ph type="ctrTitle"/>
          </p:nvPr>
        </p:nvSpPr>
        <p:spPr/>
        <p:txBody>
          <a:bodyPr/>
          <a:lstStyle/>
          <a:p>
            <a:r>
              <a:rPr lang="en-US"/>
              <a:t>TEC Mandate</a:t>
            </a:r>
          </a:p>
        </p:txBody>
      </p:sp>
      <p:sp>
        <p:nvSpPr>
          <p:cNvPr id="3" name="Subtitle 2">
            <a:extLst>
              <a:ext uri="{FF2B5EF4-FFF2-40B4-BE49-F238E27FC236}">
                <a16:creationId xmlns:a16="http://schemas.microsoft.com/office/drawing/2014/main" id="{933C87FE-39D7-AA05-6242-B992562FC17E}"/>
              </a:ext>
            </a:extLst>
          </p:cNvPr>
          <p:cNvSpPr>
            <a:spLocks noGrp="1"/>
          </p:cNvSpPr>
          <p:nvPr>
            <p:ph type="subTitle" idx="1"/>
          </p:nvPr>
        </p:nvSpPr>
        <p:spPr/>
        <p:txBody>
          <a:bodyPr/>
          <a:lstStyle/>
          <a:p>
            <a:r>
              <a:rPr lang="en-US" b="1">
                <a:latin typeface="Lora" pitchFamily="2" charset="0"/>
              </a:rPr>
              <a:t>To enhance climate technology development and transfer</a:t>
            </a:r>
            <a:endParaRPr lang="en-US"/>
          </a:p>
        </p:txBody>
      </p:sp>
      <p:sp>
        <p:nvSpPr>
          <p:cNvPr id="88" name="Rounded Rectangle 19">
            <a:extLst>
              <a:ext uri="{FF2B5EF4-FFF2-40B4-BE49-F238E27FC236}">
                <a16:creationId xmlns:a16="http://schemas.microsoft.com/office/drawing/2014/main" id="{BF21CFE9-361D-D6AF-CF95-B090916A23FA}"/>
              </a:ext>
            </a:extLst>
          </p:cNvPr>
          <p:cNvSpPr/>
          <p:nvPr/>
        </p:nvSpPr>
        <p:spPr>
          <a:xfrm>
            <a:off x="6011537" y="4030711"/>
            <a:ext cx="5792557" cy="719351"/>
          </a:xfrm>
          <a:prstGeom prst="roundRect">
            <a:avLst/>
          </a:prstGeom>
          <a:solidFill>
            <a:srgbClr val="F2F7FA"/>
          </a:solidFill>
          <a:ln>
            <a:solidFill>
              <a:srgbClr val="D2E1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 name="Oval 89">
            <a:extLst>
              <a:ext uri="{FF2B5EF4-FFF2-40B4-BE49-F238E27FC236}">
                <a16:creationId xmlns:a16="http://schemas.microsoft.com/office/drawing/2014/main" id="{06D355D7-C834-5F17-3143-AF50C6F54A66}"/>
              </a:ext>
            </a:extLst>
          </p:cNvPr>
          <p:cNvSpPr/>
          <p:nvPr/>
        </p:nvSpPr>
        <p:spPr>
          <a:xfrm>
            <a:off x="6121265" y="4186160"/>
            <a:ext cx="423109" cy="368448"/>
          </a:xfrm>
          <a:prstGeom prst="ellipse">
            <a:avLst/>
          </a:prstGeom>
          <a:solidFill>
            <a:srgbClr val="145B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 name="TextBox 91">
            <a:extLst>
              <a:ext uri="{FF2B5EF4-FFF2-40B4-BE49-F238E27FC236}">
                <a16:creationId xmlns:a16="http://schemas.microsoft.com/office/drawing/2014/main" id="{13B10E05-51F8-A482-FED3-97E5C4DF87FD}"/>
              </a:ext>
            </a:extLst>
          </p:cNvPr>
          <p:cNvSpPr txBox="1"/>
          <p:nvPr/>
        </p:nvSpPr>
        <p:spPr>
          <a:xfrm>
            <a:off x="6121265" y="4204446"/>
            <a:ext cx="423109" cy="223138"/>
          </a:xfrm>
          <a:prstGeom prst="rect">
            <a:avLst/>
          </a:prstGeom>
          <a:noFill/>
        </p:spPr>
        <p:txBody>
          <a:bodyPr wrap="square">
            <a:spAutoFit/>
          </a:bodyPr>
          <a:lstStyle/>
          <a:p>
            <a:pPr algn="ctr"/>
            <a:r>
              <a:rPr sz="850" b="1">
                <a:solidFill>
                  <a:srgbClr val="FFFFFF"/>
                </a:solidFill>
                <a:latin typeface="Arial"/>
              </a:rPr>
              <a:t>5</a:t>
            </a:r>
          </a:p>
        </p:txBody>
      </p:sp>
      <p:sp>
        <p:nvSpPr>
          <p:cNvPr id="94" name="TextBox 93">
            <a:extLst>
              <a:ext uri="{FF2B5EF4-FFF2-40B4-BE49-F238E27FC236}">
                <a16:creationId xmlns:a16="http://schemas.microsoft.com/office/drawing/2014/main" id="{00F21F2C-117D-B6B9-8D80-31E1AE033E7D}"/>
              </a:ext>
            </a:extLst>
          </p:cNvPr>
          <p:cNvSpPr txBox="1"/>
          <p:nvPr/>
        </p:nvSpPr>
        <p:spPr>
          <a:xfrm>
            <a:off x="6633330" y="4131297"/>
            <a:ext cx="4956414" cy="461665"/>
          </a:xfrm>
          <a:prstGeom prst="rect">
            <a:avLst/>
          </a:prstGeom>
          <a:noFill/>
        </p:spPr>
        <p:txBody>
          <a:bodyPr wrap="square">
            <a:spAutoFit/>
          </a:bodyPr>
          <a:lstStyle/>
          <a:p>
            <a:r>
              <a:rPr sz="1200">
                <a:solidFill>
                  <a:srgbClr val="192D41"/>
                </a:solidFill>
                <a:latin typeface="Lora" pitchFamily="2" charset="0"/>
              </a:rPr>
              <a:t>Recommend actions to address barriers to climate technology development and transfer</a:t>
            </a:r>
          </a:p>
        </p:txBody>
      </p:sp>
      <p:sp>
        <p:nvSpPr>
          <p:cNvPr id="96" name="Rounded Rectangle 23">
            <a:extLst>
              <a:ext uri="{FF2B5EF4-FFF2-40B4-BE49-F238E27FC236}">
                <a16:creationId xmlns:a16="http://schemas.microsoft.com/office/drawing/2014/main" id="{4A27F781-0DB8-18B6-7111-BED220E05E3D}"/>
              </a:ext>
            </a:extLst>
          </p:cNvPr>
          <p:cNvSpPr/>
          <p:nvPr/>
        </p:nvSpPr>
        <p:spPr>
          <a:xfrm>
            <a:off x="6011537" y="4972543"/>
            <a:ext cx="5792557" cy="719351"/>
          </a:xfrm>
          <a:prstGeom prst="roundRect">
            <a:avLst/>
          </a:prstGeom>
          <a:solidFill>
            <a:srgbClr val="F2F7FA"/>
          </a:solidFill>
          <a:ln>
            <a:solidFill>
              <a:srgbClr val="D2E1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8" name="Oval 97">
            <a:extLst>
              <a:ext uri="{FF2B5EF4-FFF2-40B4-BE49-F238E27FC236}">
                <a16:creationId xmlns:a16="http://schemas.microsoft.com/office/drawing/2014/main" id="{DE4463E1-6FF4-D634-559B-76C85324E101}"/>
              </a:ext>
            </a:extLst>
          </p:cNvPr>
          <p:cNvSpPr/>
          <p:nvPr/>
        </p:nvSpPr>
        <p:spPr>
          <a:xfrm>
            <a:off x="6121265" y="5127992"/>
            <a:ext cx="423109" cy="368448"/>
          </a:xfrm>
          <a:prstGeom prst="ellipse">
            <a:avLst/>
          </a:prstGeom>
          <a:solidFill>
            <a:srgbClr val="145B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0" name="TextBox 99">
            <a:extLst>
              <a:ext uri="{FF2B5EF4-FFF2-40B4-BE49-F238E27FC236}">
                <a16:creationId xmlns:a16="http://schemas.microsoft.com/office/drawing/2014/main" id="{23F14515-6983-9155-7AF5-C31AA8646644}"/>
              </a:ext>
            </a:extLst>
          </p:cNvPr>
          <p:cNvSpPr txBox="1"/>
          <p:nvPr/>
        </p:nvSpPr>
        <p:spPr>
          <a:xfrm>
            <a:off x="6121265" y="5146278"/>
            <a:ext cx="423109" cy="223138"/>
          </a:xfrm>
          <a:prstGeom prst="rect">
            <a:avLst/>
          </a:prstGeom>
          <a:noFill/>
        </p:spPr>
        <p:txBody>
          <a:bodyPr wrap="square">
            <a:spAutoFit/>
          </a:bodyPr>
          <a:lstStyle/>
          <a:p>
            <a:pPr algn="ctr"/>
            <a:r>
              <a:rPr sz="850" b="1">
                <a:solidFill>
                  <a:srgbClr val="FFFFFF"/>
                </a:solidFill>
                <a:latin typeface="Arial"/>
              </a:rPr>
              <a:t>6</a:t>
            </a:r>
          </a:p>
        </p:txBody>
      </p:sp>
      <p:sp>
        <p:nvSpPr>
          <p:cNvPr id="102" name="TextBox 101">
            <a:extLst>
              <a:ext uri="{FF2B5EF4-FFF2-40B4-BE49-F238E27FC236}">
                <a16:creationId xmlns:a16="http://schemas.microsoft.com/office/drawing/2014/main" id="{FF0C7B17-21E8-5FB3-097E-049EE0C3E112}"/>
              </a:ext>
            </a:extLst>
          </p:cNvPr>
          <p:cNvSpPr txBox="1"/>
          <p:nvPr/>
        </p:nvSpPr>
        <p:spPr>
          <a:xfrm>
            <a:off x="6633330" y="5073130"/>
            <a:ext cx="4956414" cy="461665"/>
          </a:xfrm>
          <a:prstGeom prst="rect">
            <a:avLst/>
          </a:prstGeom>
          <a:noFill/>
        </p:spPr>
        <p:txBody>
          <a:bodyPr wrap="square">
            <a:spAutoFit/>
          </a:bodyPr>
          <a:lstStyle/>
          <a:p>
            <a:r>
              <a:rPr sz="1200">
                <a:solidFill>
                  <a:srgbClr val="192D41"/>
                </a:solidFill>
                <a:latin typeface="Lora" pitchFamily="2" charset="0"/>
              </a:rPr>
              <a:t>Seek cooperation with climate technology stakeholders and promote coherence across technology activities</a:t>
            </a:r>
          </a:p>
        </p:txBody>
      </p:sp>
      <p:sp>
        <p:nvSpPr>
          <p:cNvPr id="104" name="Rounded Rectangle 27">
            <a:extLst>
              <a:ext uri="{FF2B5EF4-FFF2-40B4-BE49-F238E27FC236}">
                <a16:creationId xmlns:a16="http://schemas.microsoft.com/office/drawing/2014/main" id="{A0E87905-570C-7318-BF9E-F4B92C776260}"/>
              </a:ext>
            </a:extLst>
          </p:cNvPr>
          <p:cNvSpPr/>
          <p:nvPr/>
        </p:nvSpPr>
        <p:spPr>
          <a:xfrm>
            <a:off x="6011537" y="5914375"/>
            <a:ext cx="5792557" cy="719351"/>
          </a:xfrm>
          <a:prstGeom prst="roundRect">
            <a:avLst/>
          </a:prstGeom>
          <a:solidFill>
            <a:srgbClr val="F2F7FA"/>
          </a:solidFill>
          <a:ln>
            <a:solidFill>
              <a:srgbClr val="D2E1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6" name="Oval 105">
            <a:extLst>
              <a:ext uri="{FF2B5EF4-FFF2-40B4-BE49-F238E27FC236}">
                <a16:creationId xmlns:a16="http://schemas.microsoft.com/office/drawing/2014/main" id="{69670630-DCA0-5E49-6888-BD14773B6B3C}"/>
              </a:ext>
            </a:extLst>
          </p:cNvPr>
          <p:cNvSpPr/>
          <p:nvPr/>
        </p:nvSpPr>
        <p:spPr>
          <a:xfrm>
            <a:off x="6121265" y="6069824"/>
            <a:ext cx="423109" cy="368448"/>
          </a:xfrm>
          <a:prstGeom prst="ellipse">
            <a:avLst/>
          </a:prstGeom>
          <a:solidFill>
            <a:srgbClr val="145B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8" name="TextBox 107">
            <a:extLst>
              <a:ext uri="{FF2B5EF4-FFF2-40B4-BE49-F238E27FC236}">
                <a16:creationId xmlns:a16="http://schemas.microsoft.com/office/drawing/2014/main" id="{10699BB7-1953-9AF4-8FEC-5FF4AEBA2C8F}"/>
              </a:ext>
            </a:extLst>
          </p:cNvPr>
          <p:cNvSpPr txBox="1"/>
          <p:nvPr/>
        </p:nvSpPr>
        <p:spPr>
          <a:xfrm>
            <a:off x="6121265" y="6088110"/>
            <a:ext cx="423109" cy="223138"/>
          </a:xfrm>
          <a:prstGeom prst="rect">
            <a:avLst/>
          </a:prstGeom>
          <a:noFill/>
        </p:spPr>
        <p:txBody>
          <a:bodyPr wrap="square">
            <a:spAutoFit/>
          </a:bodyPr>
          <a:lstStyle/>
          <a:p>
            <a:pPr algn="ctr"/>
            <a:r>
              <a:rPr sz="850" b="1">
                <a:solidFill>
                  <a:srgbClr val="FFFFFF"/>
                </a:solidFill>
                <a:latin typeface="Arial"/>
              </a:rPr>
              <a:t>7</a:t>
            </a:r>
          </a:p>
        </p:txBody>
      </p:sp>
      <p:sp>
        <p:nvSpPr>
          <p:cNvPr id="110" name="TextBox 109">
            <a:extLst>
              <a:ext uri="{FF2B5EF4-FFF2-40B4-BE49-F238E27FC236}">
                <a16:creationId xmlns:a16="http://schemas.microsoft.com/office/drawing/2014/main" id="{272A6F96-CD5F-C854-1BEA-9BFF8112BC34}"/>
              </a:ext>
            </a:extLst>
          </p:cNvPr>
          <p:cNvSpPr txBox="1"/>
          <p:nvPr/>
        </p:nvSpPr>
        <p:spPr>
          <a:xfrm>
            <a:off x="6633330" y="6014961"/>
            <a:ext cx="4956414" cy="461665"/>
          </a:xfrm>
          <a:prstGeom prst="rect">
            <a:avLst/>
          </a:prstGeom>
          <a:noFill/>
        </p:spPr>
        <p:txBody>
          <a:bodyPr wrap="square" lIns="91440" tIns="45720" rIns="91440" bIns="45720" anchor="t">
            <a:spAutoFit/>
          </a:bodyPr>
          <a:lstStyle/>
          <a:p>
            <a:r>
              <a:rPr sz="1200">
                <a:solidFill>
                  <a:srgbClr val="192D41"/>
                </a:solidFill>
                <a:latin typeface="Lora"/>
              </a:rPr>
              <a:t>Catalyze the development and use of climate technology </a:t>
            </a:r>
            <a:r>
              <a:rPr lang="en-US" sz="1200">
                <a:solidFill>
                  <a:srgbClr val="192D41"/>
                </a:solidFill>
                <a:latin typeface="Lora"/>
              </a:rPr>
              <a:t>roadmaps</a:t>
            </a:r>
            <a:r>
              <a:rPr sz="1200">
                <a:solidFill>
                  <a:srgbClr val="192D41"/>
                </a:solidFill>
                <a:latin typeface="Lora"/>
              </a:rPr>
              <a:t> and action plans</a:t>
            </a:r>
          </a:p>
        </p:txBody>
      </p:sp>
      <p:sp>
        <p:nvSpPr>
          <p:cNvPr id="171" name="Rounded Rectangle 3">
            <a:extLst>
              <a:ext uri="{FF2B5EF4-FFF2-40B4-BE49-F238E27FC236}">
                <a16:creationId xmlns:a16="http://schemas.microsoft.com/office/drawing/2014/main" id="{F20E3BCA-C372-CD22-ACF6-8E90D1A5819D}"/>
              </a:ext>
            </a:extLst>
          </p:cNvPr>
          <p:cNvSpPr/>
          <p:nvPr/>
        </p:nvSpPr>
        <p:spPr>
          <a:xfrm>
            <a:off x="6011537" y="447143"/>
            <a:ext cx="5792557" cy="719351"/>
          </a:xfrm>
          <a:prstGeom prst="roundRect">
            <a:avLst/>
          </a:prstGeom>
          <a:solidFill>
            <a:srgbClr val="F2F7FA"/>
          </a:solidFill>
          <a:ln>
            <a:solidFill>
              <a:srgbClr val="D2E1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3" name="Oval 172">
            <a:extLst>
              <a:ext uri="{FF2B5EF4-FFF2-40B4-BE49-F238E27FC236}">
                <a16:creationId xmlns:a16="http://schemas.microsoft.com/office/drawing/2014/main" id="{CA7F36BF-C3A2-9EF1-93A4-8B68E65043C8}"/>
              </a:ext>
            </a:extLst>
          </p:cNvPr>
          <p:cNvSpPr/>
          <p:nvPr/>
        </p:nvSpPr>
        <p:spPr>
          <a:xfrm>
            <a:off x="6121265" y="525805"/>
            <a:ext cx="423109" cy="368448"/>
          </a:xfrm>
          <a:prstGeom prst="ellipse">
            <a:avLst/>
          </a:prstGeom>
          <a:solidFill>
            <a:srgbClr val="145B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5" name="TextBox 174">
            <a:extLst>
              <a:ext uri="{FF2B5EF4-FFF2-40B4-BE49-F238E27FC236}">
                <a16:creationId xmlns:a16="http://schemas.microsoft.com/office/drawing/2014/main" id="{82D42F69-922A-51D7-EEF3-9091267DC107}"/>
              </a:ext>
            </a:extLst>
          </p:cNvPr>
          <p:cNvSpPr txBox="1"/>
          <p:nvPr/>
        </p:nvSpPr>
        <p:spPr>
          <a:xfrm>
            <a:off x="6121265" y="544091"/>
            <a:ext cx="423109" cy="223138"/>
          </a:xfrm>
          <a:prstGeom prst="rect">
            <a:avLst/>
          </a:prstGeom>
          <a:noFill/>
        </p:spPr>
        <p:txBody>
          <a:bodyPr wrap="square">
            <a:spAutoFit/>
          </a:bodyPr>
          <a:lstStyle/>
          <a:p>
            <a:pPr algn="ctr"/>
            <a:r>
              <a:rPr sz="850" b="1">
                <a:solidFill>
                  <a:srgbClr val="FFFFFF"/>
                </a:solidFill>
                <a:latin typeface="Arial"/>
              </a:rPr>
              <a:t>1</a:t>
            </a:r>
          </a:p>
        </p:txBody>
      </p:sp>
      <p:sp>
        <p:nvSpPr>
          <p:cNvPr id="177" name="TextBox 176">
            <a:extLst>
              <a:ext uri="{FF2B5EF4-FFF2-40B4-BE49-F238E27FC236}">
                <a16:creationId xmlns:a16="http://schemas.microsoft.com/office/drawing/2014/main" id="{5B1008A4-C821-FCC3-9168-B69B4205FF69}"/>
              </a:ext>
            </a:extLst>
          </p:cNvPr>
          <p:cNvSpPr txBox="1"/>
          <p:nvPr/>
        </p:nvSpPr>
        <p:spPr>
          <a:xfrm>
            <a:off x="6633330" y="470943"/>
            <a:ext cx="4956414" cy="646331"/>
          </a:xfrm>
          <a:prstGeom prst="rect">
            <a:avLst/>
          </a:prstGeom>
          <a:noFill/>
        </p:spPr>
        <p:txBody>
          <a:bodyPr wrap="square">
            <a:spAutoFit/>
          </a:bodyPr>
          <a:lstStyle/>
          <a:p>
            <a:r>
              <a:rPr sz="1200">
                <a:solidFill>
                  <a:srgbClr val="192D41"/>
                </a:solidFill>
                <a:latin typeface="Lora" pitchFamily="2" charset="0"/>
              </a:rPr>
              <a:t>Provide an overview of countries’ climate technology needs and analyze policy and technical issues related to climate technology development and transfer</a:t>
            </a:r>
          </a:p>
        </p:txBody>
      </p:sp>
      <p:sp>
        <p:nvSpPr>
          <p:cNvPr id="179" name="Rounded Rectangle 7">
            <a:extLst>
              <a:ext uri="{FF2B5EF4-FFF2-40B4-BE49-F238E27FC236}">
                <a16:creationId xmlns:a16="http://schemas.microsoft.com/office/drawing/2014/main" id="{1942E774-F558-2FCD-4A64-34A7FDB211AF}"/>
              </a:ext>
            </a:extLst>
          </p:cNvPr>
          <p:cNvSpPr/>
          <p:nvPr/>
        </p:nvSpPr>
        <p:spPr>
          <a:xfrm>
            <a:off x="6011537" y="1312188"/>
            <a:ext cx="5792557" cy="719351"/>
          </a:xfrm>
          <a:prstGeom prst="roundRect">
            <a:avLst/>
          </a:prstGeom>
          <a:solidFill>
            <a:srgbClr val="F2F7FA"/>
          </a:solidFill>
          <a:ln>
            <a:solidFill>
              <a:srgbClr val="D2E1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1" name="Oval 180">
            <a:extLst>
              <a:ext uri="{FF2B5EF4-FFF2-40B4-BE49-F238E27FC236}">
                <a16:creationId xmlns:a16="http://schemas.microsoft.com/office/drawing/2014/main" id="{3422EEA1-6D3E-7F0F-9478-CB7BF32BFA41}"/>
              </a:ext>
            </a:extLst>
          </p:cNvPr>
          <p:cNvSpPr/>
          <p:nvPr/>
        </p:nvSpPr>
        <p:spPr>
          <a:xfrm>
            <a:off x="6121265" y="1467637"/>
            <a:ext cx="423109" cy="368448"/>
          </a:xfrm>
          <a:prstGeom prst="ellipse">
            <a:avLst/>
          </a:prstGeom>
          <a:solidFill>
            <a:srgbClr val="145B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3" name="TextBox 182">
            <a:extLst>
              <a:ext uri="{FF2B5EF4-FFF2-40B4-BE49-F238E27FC236}">
                <a16:creationId xmlns:a16="http://schemas.microsoft.com/office/drawing/2014/main" id="{80A8BD2D-3FAD-240C-7276-57DC76324E9D}"/>
              </a:ext>
            </a:extLst>
          </p:cNvPr>
          <p:cNvSpPr txBox="1"/>
          <p:nvPr/>
        </p:nvSpPr>
        <p:spPr>
          <a:xfrm>
            <a:off x="6121265" y="1485923"/>
            <a:ext cx="423109" cy="223138"/>
          </a:xfrm>
          <a:prstGeom prst="rect">
            <a:avLst/>
          </a:prstGeom>
          <a:noFill/>
        </p:spPr>
        <p:txBody>
          <a:bodyPr wrap="square">
            <a:spAutoFit/>
          </a:bodyPr>
          <a:lstStyle/>
          <a:p>
            <a:pPr algn="ctr"/>
            <a:r>
              <a:rPr sz="850" b="1">
                <a:solidFill>
                  <a:srgbClr val="FFFFFF"/>
                </a:solidFill>
                <a:latin typeface="Arial"/>
              </a:rPr>
              <a:t>2</a:t>
            </a:r>
          </a:p>
        </p:txBody>
      </p:sp>
      <p:sp>
        <p:nvSpPr>
          <p:cNvPr id="185" name="TextBox 184">
            <a:extLst>
              <a:ext uri="{FF2B5EF4-FFF2-40B4-BE49-F238E27FC236}">
                <a16:creationId xmlns:a16="http://schemas.microsoft.com/office/drawing/2014/main" id="{78D9F98B-132B-C660-718F-6D16AD5222D1}"/>
              </a:ext>
            </a:extLst>
          </p:cNvPr>
          <p:cNvSpPr txBox="1"/>
          <p:nvPr/>
        </p:nvSpPr>
        <p:spPr>
          <a:xfrm>
            <a:off x="6633330" y="1412774"/>
            <a:ext cx="4956414" cy="461665"/>
          </a:xfrm>
          <a:prstGeom prst="rect">
            <a:avLst/>
          </a:prstGeom>
          <a:noFill/>
        </p:spPr>
        <p:txBody>
          <a:bodyPr wrap="square">
            <a:spAutoFit/>
          </a:bodyPr>
          <a:lstStyle/>
          <a:p>
            <a:r>
              <a:rPr sz="1200">
                <a:solidFill>
                  <a:srgbClr val="192D41"/>
                </a:solidFill>
                <a:latin typeface="Lora" pitchFamily="2" charset="0"/>
              </a:rPr>
              <a:t>Recommend actions to promote climate technology development and transfer</a:t>
            </a:r>
          </a:p>
        </p:txBody>
      </p:sp>
      <p:sp>
        <p:nvSpPr>
          <p:cNvPr id="187" name="Rounded Rectangle 11">
            <a:extLst>
              <a:ext uri="{FF2B5EF4-FFF2-40B4-BE49-F238E27FC236}">
                <a16:creationId xmlns:a16="http://schemas.microsoft.com/office/drawing/2014/main" id="{F71B303B-3747-9DB9-506B-C5D1DDC48FC5}"/>
              </a:ext>
            </a:extLst>
          </p:cNvPr>
          <p:cNvSpPr/>
          <p:nvPr/>
        </p:nvSpPr>
        <p:spPr>
          <a:xfrm>
            <a:off x="6011537" y="2254020"/>
            <a:ext cx="5792557" cy="719351"/>
          </a:xfrm>
          <a:prstGeom prst="roundRect">
            <a:avLst/>
          </a:prstGeom>
          <a:solidFill>
            <a:srgbClr val="F2F7FA"/>
          </a:solidFill>
          <a:ln>
            <a:solidFill>
              <a:srgbClr val="D2E1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9" name="Oval 188">
            <a:extLst>
              <a:ext uri="{FF2B5EF4-FFF2-40B4-BE49-F238E27FC236}">
                <a16:creationId xmlns:a16="http://schemas.microsoft.com/office/drawing/2014/main" id="{1B72130B-6F56-EDEC-E733-6BE6058396B5}"/>
              </a:ext>
            </a:extLst>
          </p:cNvPr>
          <p:cNvSpPr/>
          <p:nvPr/>
        </p:nvSpPr>
        <p:spPr>
          <a:xfrm>
            <a:off x="6121265" y="2409469"/>
            <a:ext cx="423109" cy="368448"/>
          </a:xfrm>
          <a:prstGeom prst="ellipse">
            <a:avLst/>
          </a:prstGeom>
          <a:solidFill>
            <a:srgbClr val="145B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1" name="TextBox 190">
            <a:extLst>
              <a:ext uri="{FF2B5EF4-FFF2-40B4-BE49-F238E27FC236}">
                <a16:creationId xmlns:a16="http://schemas.microsoft.com/office/drawing/2014/main" id="{228E95E7-B908-9B8C-B4E4-E163A3263A72}"/>
              </a:ext>
            </a:extLst>
          </p:cNvPr>
          <p:cNvSpPr txBox="1"/>
          <p:nvPr/>
        </p:nvSpPr>
        <p:spPr>
          <a:xfrm>
            <a:off x="6121265" y="2427755"/>
            <a:ext cx="423109" cy="223138"/>
          </a:xfrm>
          <a:prstGeom prst="rect">
            <a:avLst/>
          </a:prstGeom>
          <a:noFill/>
        </p:spPr>
        <p:txBody>
          <a:bodyPr wrap="square">
            <a:spAutoFit/>
          </a:bodyPr>
          <a:lstStyle/>
          <a:p>
            <a:pPr algn="ctr"/>
            <a:r>
              <a:rPr sz="850" b="1">
                <a:solidFill>
                  <a:srgbClr val="FFFFFF"/>
                </a:solidFill>
                <a:latin typeface="Arial"/>
              </a:rPr>
              <a:t>3</a:t>
            </a:r>
          </a:p>
        </p:txBody>
      </p:sp>
      <p:sp>
        <p:nvSpPr>
          <p:cNvPr id="193" name="TextBox 192">
            <a:extLst>
              <a:ext uri="{FF2B5EF4-FFF2-40B4-BE49-F238E27FC236}">
                <a16:creationId xmlns:a16="http://schemas.microsoft.com/office/drawing/2014/main" id="{B60647A2-B003-0999-2EEB-6B697EB0E1B8}"/>
              </a:ext>
            </a:extLst>
          </p:cNvPr>
          <p:cNvSpPr txBox="1"/>
          <p:nvPr/>
        </p:nvSpPr>
        <p:spPr>
          <a:xfrm>
            <a:off x="6633330" y="2354606"/>
            <a:ext cx="4956414" cy="461665"/>
          </a:xfrm>
          <a:prstGeom prst="rect">
            <a:avLst/>
          </a:prstGeom>
          <a:noFill/>
        </p:spPr>
        <p:txBody>
          <a:bodyPr wrap="square">
            <a:spAutoFit/>
          </a:bodyPr>
          <a:lstStyle/>
          <a:p>
            <a:r>
              <a:rPr sz="1200">
                <a:solidFill>
                  <a:srgbClr val="192D41"/>
                </a:solidFill>
                <a:latin typeface="Lora" pitchFamily="2" charset="0"/>
              </a:rPr>
              <a:t>Recommend guidance on climate technology policies and programs</a:t>
            </a:r>
          </a:p>
        </p:txBody>
      </p:sp>
      <p:sp>
        <p:nvSpPr>
          <p:cNvPr id="195" name="Rounded Rectangle 15">
            <a:extLst>
              <a:ext uri="{FF2B5EF4-FFF2-40B4-BE49-F238E27FC236}">
                <a16:creationId xmlns:a16="http://schemas.microsoft.com/office/drawing/2014/main" id="{502F4185-2A1A-9344-D391-E5D7C2FDF16B}"/>
              </a:ext>
            </a:extLst>
          </p:cNvPr>
          <p:cNvSpPr/>
          <p:nvPr/>
        </p:nvSpPr>
        <p:spPr>
          <a:xfrm>
            <a:off x="6011537" y="3195852"/>
            <a:ext cx="5792557" cy="719351"/>
          </a:xfrm>
          <a:prstGeom prst="roundRect">
            <a:avLst/>
          </a:prstGeom>
          <a:solidFill>
            <a:srgbClr val="F2F7FA"/>
          </a:solidFill>
          <a:ln>
            <a:solidFill>
              <a:srgbClr val="D2E1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7" name="Oval 196">
            <a:extLst>
              <a:ext uri="{FF2B5EF4-FFF2-40B4-BE49-F238E27FC236}">
                <a16:creationId xmlns:a16="http://schemas.microsoft.com/office/drawing/2014/main" id="{4DE513B0-6F62-D83D-1B24-24F960C7F8F7}"/>
              </a:ext>
            </a:extLst>
          </p:cNvPr>
          <p:cNvSpPr/>
          <p:nvPr/>
        </p:nvSpPr>
        <p:spPr>
          <a:xfrm>
            <a:off x="6121265" y="3351301"/>
            <a:ext cx="423109" cy="368448"/>
          </a:xfrm>
          <a:prstGeom prst="ellipse">
            <a:avLst/>
          </a:prstGeom>
          <a:solidFill>
            <a:srgbClr val="145B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9" name="TextBox 198">
            <a:extLst>
              <a:ext uri="{FF2B5EF4-FFF2-40B4-BE49-F238E27FC236}">
                <a16:creationId xmlns:a16="http://schemas.microsoft.com/office/drawing/2014/main" id="{17039B79-7B79-5A5B-7A11-B534893E471D}"/>
              </a:ext>
            </a:extLst>
          </p:cNvPr>
          <p:cNvSpPr txBox="1"/>
          <p:nvPr/>
        </p:nvSpPr>
        <p:spPr>
          <a:xfrm>
            <a:off x="6121265" y="3369587"/>
            <a:ext cx="423109" cy="223138"/>
          </a:xfrm>
          <a:prstGeom prst="rect">
            <a:avLst/>
          </a:prstGeom>
          <a:noFill/>
        </p:spPr>
        <p:txBody>
          <a:bodyPr wrap="square">
            <a:spAutoFit/>
          </a:bodyPr>
          <a:lstStyle/>
          <a:p>
            <a:pPr algn="ctr"/>
            <a:r>
              <a:rPr sz="850" b="1">
                <a:solidFill>
                  <a:srgbClr val="FFFFFF"/>
                </a:solidFill>
                <a:latin typeface="Arial"/>
              </a:rPr>
              <a:t>4</a:t>
            </a:r>
          </a:p>
        </p:txBody>
      </p:sp>
      <p:sp>
        <p:nvSpPr>
          <p:cNvPr id="201" name="TextBox 200">
            <a:extLst>
              <a:ext uri="{FF2B5EF4-FFF2-40B4-BE49-F238E27FC236}">
                <a16:creationId xmlns:a16="http://schemas.microsoft.com/office/drawing/2014/main" id="{265E9DBE-1B7B-9586-C85A-9E36EA052BA9}"/>
              </a:ext>
            </a:extLst>
          </p:cNvPr>
          <p:cNvSpPr txBox="1"/>
          <p:nvPr/>
        </p:nvSpPr>
        <p:spPr>
          <a:xfrm>
            <a:off x="6633330" y="3296438"/>
            <a:ext cx="4956414" cy="461665"/>
          </a:xfrm>
          <a:prstGeom prst="rect">
            <a:avLst/>
          </a:prstGeom>
          <a:noFill/>
        </p:spPr>
        <p:txBody>
          <a:bodyPr wrap="square">
            <a:spAutoFit/>
          </a:bodyPr>
          <a:lstStyle/>
          <a:p>
            <a:r>
              <a:rPr sz="1200">
                <a:solidFill>
                  <a:srgbClr val="192D41"/>
                </a:solidFill>
                <a:latin typeface="Lora" pitchFamily="2" charset="0"/>
              </a:rPr>
              <a:t>Promote and facilitate collaboration between climate technology stakeholders</a:t>
            </a:r>
          </a:p>
        </p:txBody>
      </p:sp>
    </p:spTree>
    <p:extLst>
      <p:ext uri="{BB962C8B-B14F-4D97-AF65-F5344CB8AC3E}">
        <p14:creationId xmlns:p14="http://schemas.microsoft.com/office/powerpoint/2010/main" val="870249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5782BD-F38A-2428-1417-8BBA6E6EAAC5}"/>
              </a:ext>
            </a:extLst>
          </p:cNvPr>
          <p:cNvSpPr>
            <a:spLocks noGrp="1"/>
          </p:cNvSpPr>
          <p:nvPr>
            <p:ph type="ctrTitle"/>
          </p:nvPr>
        </p:nvSpPr>
        <p:spPr>
          <a:xfrm>
            <a:off x="695326" y="655775"/>
            <a:ext cx="5400674" cy="656189"/>
          </a:xfrm>
        </p:spPr>
        <p:txBody>
          <a:bodyPr/>
          <a:lstStyle/>
          <a:p>
            <a:r>
              <a:rPr lang="en-US" sz="2400">
                <a:solidFill>
                  <a:schemeClr val="tx1"/>
                </a:solidFill>
              </a:rPr>
              <a:t>TEC rolling workplan 2023-2027</a:t>
            </a:r>
          </a:p>
        </p:txBody>
      </p:sp>
      <p:sp>
        <p:nvSpPr>
          <p:cNvPr id="13" name="object 6">
            <a:extLst>
              <a:ext uri="{FF2B5EF4-FFF2-40B4-BE49-F238E27FC236}">
                <a16:creationId xmlns:a16="http://schemas.microsoft.com/office/drawing/2014/main" id="{ABBCB42D-C08C-8BCA-2DDE-02C5F0060861}"/>
              </a:ext>
            </a:extLst>
          </p:cNvPr>
          <p:cNvSpPr txBox="1">
            <a:spLocks noGrp="1"/>
          </p:cNvSpPr>
          <p:nvPr>
            <p:ph type="body" sz="quarter" idx="10"/>
          </p:nvPr>
        </p:nvSpPr>
        <p:spPr>
          <a:xfrm>
            <a:off x="7314580" y="1322563"/>
            <a:ext cx="4281487" cy="997709"/>
          </a:xfrm>
          <a:prstGeom prst="rect">
            <a:avLst/>
          </a:prstGeom>
        </p:spPr>
        <p:txBody>
          <a:bodyPr vert="horz" wrap="square" lIns="0" tIns="12700" rIns="0" bIns="0" rtlCol="0">
            <a:spAutoFit/>
          </a:bodyPr>
          <a:lstStyle/>
          <a:p>
            <a:pPr marL="12700">
              <a:lnSpc>
                <a:spcPct val="100000"/>
              </a:lnSpc>
              <a:spcBef>
                <a:spcPts val="100"/>
              </a:spcBef>
            </a:pPr>
            <a:r>
              <a:rPr lang="en-US" sz="1600" b="1" u="sng" dirty="0">
                <a:uFill>
                  <a:solidFill>
                    <a:srgbClr val="000000"/>
                  </a:solidFill>
                </a:uFill>
                <a:latin typeface="Lora"/>
                <a:cs typeface="Arial"/>
              </a:rPr>
              <a:t>Highlights from the work of the TEC on adaptation: </a:t>
            </a:r>
            <a:r>
              <a:rPr lang="en-US" sz="1600" u="sng" dirty="0">
                <a:uFill>
                  <a:solidFill>
                    <a:srgbClr val="000000"/>
                  </a:solidFill>
                </a:uFill>
                <a:latin typeface="Lora"/>
                <a:cs typeface="Arial"/>
              </a:rPr>
              <a:t>early warning systems, water-energy-food systems, ocean-focused climate action.</a:t>
            </a:r>
            <a:endParaRPr sz="1600" dirty="0">
              <a:latin typeface="Lora"/>
              <a:cs typeface="Arial"/>
            </a:endParaRPr>
          </a:p>
        </p:txBody>
      </p:sp>
      <p:graphicFrame>
        <p:nvGraphicFramePr>
          <p:cNvPr id="14" name="Diagram 13">
            <a:extLst>
              <a:ext uri="{FF2B5EF4-FFF2-40B4-BE49-F238E27FC236}">
                <a16:creationId xmlns:a16="http://schemas.microsoft.com/office/drawing/2014/main" id="{B086BCA7-8766-90FC-D98A-B6FF0D2318A5}"/>
              </a:ext>
            </a:extLst>
          </p:cNvPr>
          <p:cNvGraphicFramePr/>
          <p:nvPr>
            <p:extLst>
              <p:ext uri="{D42A27DB-BD31-4B8C-83A1-F6EECF244321}">
                <p14:modId xmlns:p14="http://schemas.microsoft.com/office/powerpoint/2010/main" val="2612660867"/>
              </p:ext>
            </p:extLst>
          </p:nvPr>
        </p:nvGraphicFramePr>
        <p:xfrm>
          <a:off x="214684" y="2687542"/>
          <a:ext cx="6186116" cy="3026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TextBox 15">
            <a:extLst>
              <a:ext uri="{FF2B5EF4-FFF2-40B4-BE49-F238E27FC236}">
                <a16:creationId xmlns:a16="http://schemas.microsoft.com/office/drawing/2014/main" id="{65A2070C-EBA1-6786-ECA3-D15436AC7E89}"/>
              </a:ext>
            </a:extLst>
          </p:cNvPr>
          <p:cNvSpPr txBox="1"/>
          <p:nvPr/>
        </p:nvSpPr>
        <p:spPr>
          <a:xfrm>
            <a:off x="695325" y="1311964"/>
            <a:ext cx="5400675" cy="830997"/>
          </a:xfrm>
          <a:prstGeom prst="rect">
            <a:avLst/>
          </a:prstGeom>
          <a:noFill/>
        </p:spPr>
        <p:txBody>
          <a:bodyPr wrap="square" lIns="91440" tIns="45720" rIns="91440" bIns="45720" anchor="t">
            <a:spAutoFit/>
          </a:bodyPr>
          <a:lstStyle/>
          <a:p>
            <a:pPr algn="just"/>
            <a:r>
              <a:rPr lang="en-US" sz="1600">
                <a:latin typeface="Lora"/>
              </a:rPr>
              <a:t>As part</a:t>
            </a:r>
            <a:r>
              <a:rPr lang="en-US" sz="1600" b="0">
                <a:latin typeface="Lora"/>
              </a:rPr>
              <a:t> of the joint work </a:t>
            </a:r>
            <a:r>
              <a:rPr lang="en-US" sz="1600" b="0" err="1">
                <a:latin typeface="Lora"/>
              </a:rPr>
              <a:t>programme</a:t>
            </a:r>
            <a:r>
              <a:rPr lang="en-US" sz="1600" b="0">
                <a:latin typeface="Lora"/>
              </a:rPr>
              <a:t> of the Technology Mechanism, the TEC rolling workplan for 2023-2027 </a:t>
            </a:r>
            <a:r>
              <a:rPr lang="en-US" sz="1600">
                <a:latin typeface="Lora"/>
                <a:cs typeface="Calibri"/>
              </a:rPr>
              <a:t>delivers across four workstreams:</a:t>
            </a:r>
            <a:endParaRPr lang="en-US" sz="1600">
              <a:latin typeface="Lora"/>
              <a:ea typeface="Calibri"/>
              <a:cs typeface="Calibri"/>
            </a:endParaRPr>
          </a:p>
        </p:txBody>
      </p:sp>
      <p:sp>
        <p:nvSpPr>
          <p:cNvPr id="2" name="object 6">
            <a:extLst>
              <a:ext uri="{FF2B5EF4-FFF2-40B4-BE49-F238E27FC236}">
                <a16:creationId xmlns:a16="http://schemas.microsoft.com/office/drawing/2014/main" id="{D71BCB9D-89D1-E54D-EC91-C6BD98E1E912}"/>
              </a:ext>
            </a:extLst>
          </p:cNvPr>
          <p:cNvSpPr txBox="1">
            <a:spLocks/>
          </p:cNvSpPr>
          <p:nvPr/>
        </p:nvSpPr>
        <p:spPr>
          <a:xfrm>
            <a:off x="7314579" y="2573935"/>
            <a:ext cx="4281487" cy="751488"/>
          </a:xfrm>
          <a:prstGeom prst="rect">
            <a:avLst/>
          </a:prstGeom>
        </p:spPr>
        <p:txBody>
          <a:bodyPr vert="horz" wrap="square" lIns="0" tIns="1270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2"/>
                </a:solidFill>
                <a:latin typeface="Lora"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a:lnSpc>
                <a:spcPct val="100000"/>
              </a:lnSpc>
              <a:spcBef>
                <a:spcPts val="100"/>
              </a:spcBef>
            </a:pPr>
            <a:r>
              <a:rPr lang="en-US" sz="1600" b="1" u="sng">
                <a:uFill>
                  <a:solidFill>
                    <a:srgbClr val="000000"/>
                  </a:solidFill>
                </a:uFill>
                <a:latin typeface="Lora"/>
                <a:cs typeface="Arial"/>
              </a:rPr>
              <a:t>Highlights from the work of the TEC on mitigation: </a:t>
            </a:r>
            <a:r>
              <a:rPr lang="en-US" sz="1600" u="sng">
                <a:uFill>
                  <a:solidFill>
                    <a:srgbClr val="000000"/>
                  </a:solidFill>
                </a:uFill>
                <a:latin typeface="Lora"/>
                <a:cs typeface="Arial"/>
              </a:rPr>
              <a:t>industrial decarbonization, urban mobility, buildings and infrastructure.</a:t>
            </a:r>
            <a:endParaRPr lang="en-US" sz="1600">
              <a:cs typeface="Arial"/>
            </a:endParaRPr>
          </a:p>
        </p:txBody>
      </p:sp>
      <p:sp>
        <p:nvSpPr>
          <p:cNvPr id="3" name="object 6">
            <a:extLst>
              <a:ext uri="{FF2B5EF4-FFF2-40B4-BE49-F238E27FC236}">
                <a16:creationId xmlns:a16="http://schemas.microsoft.com/office/drawing/2014/main" id="{FDB965A5-ED34-8ECD-02BE-71E439442A80}"/>
              </a:ext>
            </a:extLst>
          </p:cNvPr>
          <p:cNvSpPr txBox="1">
            <a:spLocks/>
          </p:cNvSpPr>
          <p:nvPr/>
        </p:nvSpPr>
        <p:spPr>
          <a:xfrm>
            <a:off x="7314576" y="5071372"/>
            <a:ext cx="4281487" cy="997709"/>
          </a:xfrm>
          <a:prstGeom prst="rect">
            <a:avLst/>
          </a:prstGeom>
        </p:spPr>
        <p:txBody>
          <a:bodyPr vert="horz" wrap="square" lIns="0" tIns="1270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2"/>
                </a:solidFill>
                <a:latin typeface="Lora"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a:lnSpc>
                <a:spcPct val="100000"/>
              </a:lnSpc>
              <a:spcBef>
                <a:spcPts val="100"/>
              </a:spcBef>
            </a:pPr>
            <a:r>
              <a:rPr lang="en-US" sz="1600" b="1" u="sng">
                <a:uFill>
                  <a:solidFill>
                    <a:srgbClr val="000000"/>
                  </a:solidFill>
                </a:uFill>
                <a:latin typeface="Lora"/>
                <a:cs typeface="Arial"/>
              </a:rPr>
              <a:t>Highlights from the work of the TEC on relevant processes under the UNFCCC: </a:t>
            </a:r>
            <a:r>
              <a:rPr lang="en-US" sz="1600" u="sng">
                <a:uFill>
                  <a:solidFill>
                    <a:srgbClr val="000000"/>
                  </a:solidFill>
                </a:uFill>
                <a:latin typeface="Lora"/>
                <a:cs typeface="Arial"/>
              </a:rPr>
              <a:t>NDCs, NAPs, LT-LEDS, linkage with the Financial Mechanism</a:t>
            </a:r>
            <a:endParaRPr lang="en-US" sz="1600">
              <a:latin typeface="Lora"/>
              <a:cs typeface="Arial"/>
            </a:endParaRPr>
          </a:p>
        </p:txBody>
      </p:sp>
      <p:sp>
        <p:nvSpPr>
          <p:cNvPr id="7" name="object 6">
            <a:extLst>
              <a:ext uri="{FF2B5EF4-FFF2-40B4-BE49-F238E27FC236}">
                <a16:creationId xmlns:a16="http://schemas.microsoft.com/office/drawing/2014/main" id="{D1A7B3AD-3065-26CD-4236-BCF8BC81E042}"/>
              </a:ext>
            </a:extLst>
          </p:cNvPr>
          <p:cNvSpPr txBox="1">
            <a:spLocks/>
          </p:cNvSpPr>
          <p:nvPr/>
        </p:nvSpPr>
        <p:spPr>
          <a:xfrm>
            <a:off x="7314577" y="3580101"/>
            <a:ext cx="4281487" cy="1243930"/>
          </a:xfrm>
          <a:prstGeom prst="rect">
            <a:avLst/>
          </a:prstGeom>
        </p:spPr>
        <p:txBody>
          <a:bodyPr vert="horz" wrap="square" lIns="0" tIns="1270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2"/>
                </a:solidFill>
                <a:latin typeface="Lora"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a:lnSpc>
                <a:spcPct val="100000"/>
              </a:lnSpc>
              <a:spcBef>
                <a:spcPts val="100"/>
              </a:spcBef>
            </a:pPr>
            <a:r>
              <a:rPr lang="en-US" sz="1600" b="1" u="sng">
                <a:uFill>
                  <a:solidFill>
                    <a:srgbClr val="000000"/>
                  </a:solidFill>
                </a:uFill>
                <a:latin typeface="Lora"/>
                <a:cs typeface="Arial"/>
              </a:rPr>
              <a:t>Highlights from the work of the TEC on cross-cutting matters: </a:t>
            </a:r>
            <a:r>
              <a:rPr lang="en-US" sz="1600" u="sng">
                <a:uFill>
                  <a:solidFill>
                    <a:srgbClr val="000000"/>
                  </a:solidFill>
                </a:uFill>
                <a:latin typeface="Lora"/>
                <a:cs typeface="Arial"/>
              </a:rPr>
              <a:t>National systems of innovation (NSI), artificial intelligence, technology needs assessments (TNAs), gender</a:t>
            </a:r>
            <a:endParaRPr lang="en-US" sz="1600">
              <a:latin typeface="Lora"/>
              <a:cs typeface="Arial"/>
            </a:endParaRPr>
          </a:p>
        </p:txBody>
      </p:sp>
    </p:spTree>
    <p:extLst>
      <p:ext uri="{BB962C8B-B14F-4D97-AF65-F5344CB8AC3E}">
        <p14:creationId xmlns:p14="http://schemas.microsoft.com/office/powerpoint/2010/main" val="2183890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1AD323C4-7764-0FF4-DA5E-6300BDECFB2F}"/>
              </a:ext>
            </a:extLst>
          </p:cNvPr>
          <p:cNvSpPr/>
          <p:nvPr/>
        </p:nvSpPr>
        <p:spPr>
          <a:xfrm>
            <a:off x="9243638" y="3634512"/>
            <a:ext cx="1548688" cy="221660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5">
            <a:extLst>
              <a:ext uri="{FF2B5EF4-FFF2-40B4-BE49-F238E27FC236}">
                <a16:creationId xmlns:a16="http://schemas.microsoft.com/office/drawing/2014/main" id="{0EA92540-199A-2682-2C84-CD8815B2452F}"/>
              </a:ext>
            </a:extLst>
          </p:cNvPr>
          <p:cNvSpPr txBox="1">
            <a:spLocks/>
          </p:cNvSpPr>
          <p:nvPr/>
        </p:nvSpPr>
        <p:spPr>
          <a:xfrm>
            <a:off x="695326" y="616019"/>
            <a:ext cx="5400674" cy="656189"/>
          </a:xfrm>
          <a:prstGeom prst="rect">
            <a:avLst/>
          </a:prstGeom>
        </p:spPr>
        <p:txBody>
          <a:bodyPr lIns="91440" tIns="45720" rIns="91440" bIns="45720" anchor="ctr"/>
          <a:lstStyle>
            <a:lvl1pPr algn="ctr" defTabSz="914400" rtl="0" eaLnBrk="1" latinLnBrk="0" hangingPunct="1">
              <a:lnSpc>
                <a:spcPct val="90000"/>
              </a:lnSpc>
              <a:spcBef>
                <a:spcPct val="0"/>
              </a:spcBef>
              <a:buNone/>
              <a:defRPr sz="3200" b="1" i="0" kern="1200">
                <a:solidFill>
                  <a:schemeClr val="tx1"/>
                </a:solidFill>
                <a:latin typeface="Lora" pitchFamily="2" charset="77"/>
                <a:ea typeface="Red Hat Display" panose="02010303040201060303" pitchFamily="2" charset="0"/>
                <a:cs typeface="Red Hat Display" panose="02010303040201060303" pitchFamily="2" charset="0"/>
              </a:defRPr>
            </a:lvl1pPr>
          </a:lstStyle>
          <a:p>
            <a:pPr algn="l"/>
            <a:r>
              <a:rPr lang="en-US" sz="2400">
                <a:latin typeface="Lora"/>
              </a:rPr>
              <a:t>Latest TEC publications</a:t>
            </a:r>
          </a:p>
        </p:txBody>
      </p:sp>
      <p:sp>
        <p:nvSpPr>
          <p:cNvPr id="21" name="TextBox 20">
            <a:extLst>
              <a:ext uri="{FF2B5EF4-FFF2-40B4-BE49-F238E27FC236}">
                <a16:creationId xmlns:a16="http://schemas.microsoft.com/office/drawing/2014/main" id="{FDD3010C-4FAB-D479-D2A3-952FA2B717EA}"/>
              </a:ext>
            </a:extLst>
          </p:cNvPr>
          <p:cNvSpPr txBox="1"/>
          <p:nvPr/>
        </p:nvSpPr>
        <p:spPr>
          <a:xfrm>
            <a:off x="3049924" y="6063371"/>
            <a:ext cx="4572000" cy="523220"/>
          </a:xfrm>
          <a:prstGeom prst="rect">
            <a:avLst/>
          </a:prstGeom>
          <a:noFill/>
        </p:spPr>
        <p:txBody>
          <a:bodyPr wrap="square">
            <a:spAutoFit/>
          </a:bodyPr>
          <a:lstStyle/>
          <a:p>
            <a:pPr marL="285750" indent="-285750">
              <a:buFont typeface="Wingdings" panose="05000000000000000000" pitchFamily="2" charset="2"/>
              <a:buChar char="Ø"/>
            </a:pPr>
            <a:r>
              <a:rPr lang="en-US" sz="1400">
                <a:solidFill>
                  <a:schemeClr val="tx2"/>
                </a:solidFill>
                <a:hlinkClick r:id="rId3">
                  <a:extLst>
                    <a:ext uri="{A12FA001-AC4F-418D-AE19-62706E023703}">
                      <ahyp:hlinkClr xmlns:ahyp="http://schemas.microsoft.com/office/drawing/2018/hyperlinkcolor" val="tx"/>
                    </a:ext>
                  </a:extLst>
                </a:hlinkClick>
              </a:rPr>
              <a:t>Explore more: publications https://</a:t>
            </a:r>
            <a:r>
              <a:rPr lang="en-US" sz="1400" err="1">
                <a:solidFill>
                  <a:schemeClr val="tx2"/>
                </a:solidFill>
                <a:hlinkClick r:id="rId3">
                  <a:extLst>
                    <a:ext uri="{A12FA001-AC4F-418D-AE19-62706E023703}">
                      <ahyp:hlinkClr xmlns:ahyp="http://schemas.microsoft.com/office/drawing/2018/hyperlinkcolor" val="tx"/>
                    </a:ext>
                  </a:extLst>
                </a:hlinkClick>
              </a:rPr>
              <a:t>unfccc.int</a:t>
            </a:r>
            <a:r>
              <a:rPr lang="en-US" sz="1400">
                <a:solidFill>
                  <a:schemeClr val="tx2"/>
                </a:solidFill>
                <a:hlinkClick r:id="rId3">
                  <a:extLst>
                    <a:ext uri="{A12FA001-AC4F-418D-AE19-62706E023703}">
                      <ahyp:hlinkClr xmlns:ahyp="http://schemas.microsoft.com/office/drawing/2018/hyperlinkcolor" val="tx"/>
                    </a:ext>
                  </a:extLst>
                </a:hlinkClick>
              </a:rPr>
              <a:t>/</a:t>
            </a:r>
            <a:r>
              <a:rPr lang="en-US" sz="1400" err="1">
                <a:solidFill>
                  <a:schemeClr val="tx2"/>
                </a:solidFill>
                <a:hlinkClick r:id="rId3">
                  <a:extLst>
                    <a:ext uri="{A12FA001-AC4F-418D-AE19-62706E023703}">
                      <ahyp:hlinkClr xmlns:ahyp="http://schemas.microsoft.com/office/drawing/2018/hyperlinkcolor" val="tx"/>
                    </a:ext>
                  </a:extLst>
                </a:hlinkClick>
              </a:rPr>
              <a:t>ttclear</a:t>
            </a:r>
            <a:r>
              <a:rPr lang="en-US" sz="1400">
                <a:solidFill>
                  <a:schemeClr val="tx2"/>
                </a:solidFill>
                <a:hlinkClick r:id="rId3">
                  <a:extLst>
                    <a:ext uri="{A12FA001-AC4F-418D-AE19-62706E023703}">
                      <ahyp:hlinkClr xmlns:ahyp="http://schemas.microsoft.com/office/drawing/2018/hyperlinkcolor" val="tx"/>
                    </a:ext>
                  </a:extLst>
                </a:hlinkClick>
              </a:rPr>
              <a:t>/tec/</a:t>
            </a:r>
            <a:r>
              <a:rPr lang="en-US" sz="1400" err="1">
                <a:solidFill>
                  <a:schemeClr val="tx2"/>
                </a:solidFill>
                <a:hlinkClick r:id="rId3">
                  <a:extLst>
                    <a:ext uri="{A12FA001-AC4F-418D-AE19-62706E023703}">
                      <ahyp:hlinkClr xmlns:ahyp="http://schemas.microsoft.com/office/drawing/2018/hyperlinkcolor" val="tx"/>
                    </a:ext>
                  </a:extLst>
                </a:hlinkClick>
              </a:rPr>
              <a:t>documents.html</a:t>
            </a:r>
            <a:endParaRPr lang="en-US" sz="1400">
              <a:solidFill>
                <a:schemeClr val="tx2"/>
              </a:solidFill>
            </a:endParaRPr>
          </a:p>
        </p:txBody>
      </p:sp>
      <p:sp>
        <p:nvSpPr>
          <p:cNvPr id="2" name="TextBox 1">
            <a:extLst>
              <a:ext uri="{FF2B5EF4-FFF2-40B4-BE49-F238E27FC236}">
                <a16:creationId xmlns:a16="http://schemas.microsoft.com/office/drawing/2014/main" id="{9FB145B8-735D-01AE-90D1-D209529987E1}"/>
              </a:ext>
            </a:extLst>
          </p:cNvPr>
          <p:cNvSpPr txBox="1"/>
          <p:nvPr/>
        </p:nvSpPr>
        <p:spPr>
          <a:xfrm>
            <a:off x="7621924" y="6063371"/>
            <a:ext cx="4572000" cy="523220"/>
          </a:xfrm>
          <a:prstGeom prst="rect">
            <a:avLst/>
          </a:prstGeom>
          <a:noFill/>
        </p:spPr>
        <p:txBody>
          <a:bodyPr wrap="square">
            <a:spAutoFit/>
          </a:bodyPr>
          <a:lstStyle/>
          <a:p>
            <a:pPr marL="285750" indent="-285750">
              <a:buFont typeface="Wingdings" panose="05000000000000000000" pitchFamily="2" charset="2"/>
              <a:buChar char="Ø"/>
            </a:pPr>
            <a:r>
              <a:rPr lang="en-US" sz="1400">
                <a:solidFill>
                  <a:schemeClr val="tx2"/>
                </a:solidFill>
                <a:hlinkClick r:id="rId3">
                  <a:extLst>
                    <a:ext uri="{A12FA001-AC4F-418D-AE19-62706E023703}">
                      <ahyp:hlinkClr xmlns:ahyp="http://schemas.microsoft.com/office/drawing/2018/hyperlinkcolor" val="tx"/>
                    </a:ext>
                  </a:extLst>
                </a:hlinkClick>
              </a:rPr>
              <a:t>Explore technology events: </a:t>
            </a:r>
            <a:r>
              <a:rPr lang="en-US" sz="1400">
                <a:solidFill>
                  <a:schemeClr val="tx2"/>
                </a:solidFill>
              </a:rPr>
              <a:t>https://</a:t>
            </a:r>
            <a:r>
              <a:rPr lang="en-US" sz="1400" err="1">
                <a:solidFill>
                  <a:schemeClr val="tx2"/>
                </a:solidFill>
              </a:rPr>
              <a:t>unfccc.int</a:t>
            </a:r>
            <a:r>
              <a:rPr lang="en-US" sz="1400">
                <a:solidFill>
                  <a:schemeClr val="tx2"/>
                </a:solidFill>
              </a:rPr>
              <a:t>/</a:t>
            </a:r>
            <a:r>
              <a:rPr lang="en-US" sz="1400" err="1">
                <a:solidFill>
                  <a:schemeClr val="tx2"/>
                </a:solidFill>
              </a:rPr>
              <a:t>ttclear</a:t>
            </a:r>
            <a:r>
              <a:rPr lang="en-US" sz="1400">
                <a:solidFill>
                  <a:schemeClr val="tx2"/>
                </a:solidFill>
              </a:rPr>
              <a:t>/events/</a:t>
            </a:r>
            <a:r>
              <a:rPr lang="en-US" sz="1400" err="1">
                <a:solidFill>
                  <a:schemeClr val="tx2"/>
                </a:solidFill>
              </a:rPr>
              <a:t>index.html</a:t>
            </a:r>
            <a:endParaRPr lang="en-US" sz="1400">
              <a:solidFill>
                <a:schemeClr val="tx2"/>
              </a:solidFill>
            </a:endParaRPr>
          </a:p>
        </p:txBody>
      </p:sp>
      <p:grpSp>
        <p:nvGrpSpPr>
          <p:cNvPr id="27" name="Group 26">
            <a:extLst>
              <a:ext uri="{FF2B5EF4-FFF2-40B4-BE49-F238E27FC236}">
                <a16:creationId xmlns:a16="http://schemas.microsoft.com/office/drawing/2014/main" id="{9D51CFBE-82BA-02D6-97F4-804620305D26}"/>
              </a:ext>
            </a:extLst>
          </p:cNvPr>
          <p:cNvGrpSpPr/>
          <p:nvPr/>
        </p:nvGrpSpPr>
        <p:grpSpPr>
          <a:xfrm>
            <a:off x="813578" y="1272207"/>
            <a:ext cx="9978748" cy="4587171"/>
            <a:chOff x="813578" y="1303818"/>
            <a:chExt cx="9650444" cy="4380650"/>
          </a:xfrm>
        </p:grpSpPr>
        <p:pic>
          <p:nvPicPr>
            <p:cNvPr id="5" name="Picture 4">
              <a:extLst>
                <a:ext uri="{FF2B5EF4-FFF2-40B4-BE49-F238E27FC236}">
                  <a16:creationId xmlns:a16="http://schemas.microsoft.com/office/drawing/2014/main" id="{BC138DCE-85AE-198B-3E2F-65C97CED19D8}"/>
                </a:ext>
              </a:extLst>
            </p:cNvPr>
            <p:cNvPicPr>
              <a:picLocks noChangeAspect="1"/>
            </p:cNvPicPr>
            <p:nvPr/>
          </p:nvPicPr>
          <p:blipFill>
            <a:blip r:embed="rId4"/>
            <a:stretch>
              <a:fillRect/>
            </a:stretch>
          </p:blipFill>
          <p:spPr>
            <a:xfrm>
              <a:off x="5707265" y="3559771"/>
              <a:ext cx="1497736" cy="2116811"/>
            </a:xfrm>
            <a:prstGeom prst="rect">
              <a:avLst/>
            </a:prstGeom>
          </p:spPr>
        </p:pic>
        <p:pic>
          <p:nvPicPr>
            <p:cNvPr id="6" name="Picture 2">
              <a:extLst>
                <a:ext uri="{FF2B5EF4-FFF2-40B4-BE49-F238E27FC236}">
                  <a16:creationId xmlns:a16="http://schemas.microsoft.com/office/drawing/2014/main" id="{2D1FA2B5-1D0B-5215-29C0-EFAF506D58E9}"/>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066228" y="3559771"/>
              <a:ext cx="1489123" cy="211978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F8443FA-87E0-4FE3-8C30-4581731AAB1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50061" y="3559769"/>
              <a:ext cx="1479816" cy="2121345"/>
            </a:xfrm>
            <a:prstGeom prst="rect">
              <a:avLst/>
            </a:prstGeom>
          </p:spPr>
        </p:pic>
        <p:pic>
          <p:nvPicPr>
            <p:cNvPr id="8" name="Picture 2">
              <a:extLst>
                <a:ext uri="{FF2B5EF4-FFF2-40B4-BE49-F238E27FC236}">
                  <a16:creationId xmlns:a16="http://schemas.microsoft.com/office/drawing/2014/main" id="{FF7A731A-DD48-E41B-1E7A-C511E3C3A66E}"/>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070226" y="1303818"/>
              <a:ext cx="1490914" cy="212469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FA612F07-4EF2-A47C-55BE-85A5E2DD1ECA}"/>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5697738" y="1304664"/>
              <a:ext cx="1491155" cy="212384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a:extLst>
                <a:ext uri="{FF2B5EF4-FFF2-40B4-BE49-F238E27FC236}">
                  <a16:creationId xmlns:a16="http://schemas.microsoft.com/office/drawing/2014/main" id="{02D2285A-EC0E-5AF6-ED81-EF6EA2914C8A}"/>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7345503" y="1305962"/>
              <a:ext cx="1489409" cy="212255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a:extLst>
                <a:ext uri="{FF2B5EF4-FFF2-40B4-BE49-F238E27FC236}">
                  <a16:creationId xmlns:a16="http://schemas.microsoft.com/office/drawing/2014/main" id="{76F3A920-69C1-E115-67CD-1922B3E56B6F}"/>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8974208" y="1313911"/>
              <a:ext cx="1489814" cy="211311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a:extLst>
                <a:ext uri="{FF2B5EF4-FFF2-40B4-BE49-F238E27FC236}">
                  <a16:creationId xmlns:a16="http://schemas.microsoft.com/office/drawing/2014/main" id="{130014B8-1614-5F28-BD1D-82971025B83C}"/>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2440506" y="3559772"/>
              <a:ext cx="1489123" cy="2124696"/>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a:extLst>
                <a:ext uri="{FF2B5EF4-FFF2-40B4-BE49-F238E27FC236}">
                  <a16:creationId xmlns:a16="http://schemas.microsoft.com/office/drawing/2014/main" id="{7D455500-48F6-C691-07A3-319C92E48B31}"/>
                </a:ext>
              </a:extLst>
            </p:cNvP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822418" y="3559769"/>
              <a:ext cx="1478791" cy="211681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a:extLst>
                <a:ext uri="{FF2B5EF4-FFF2-40B4-BE49-F238E27FC236}">
                  <a16:creationId xmlns:a16="http://schemas.microsoft.com/office/drawing/2014/main" id="{1B682396-98EA-815C-F98A-40E0DD9B9505}"/>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2453927" y="1303818"/>
              <a:ext cx="1475703" cy="212320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13B98068-35E5-65DD-907C-F09F7FF9B4AD}"/>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13578" y="1303819"/>
              <a:ext cx="1475532" cy="2116812"/>
            </a:xfrm>
            <a:prstGeom prst="rect">
              <a:avLst/>
            </a:prstGeom>
          </p:spPr>
        </p:pic>
      </p:grpSp>
      <p:pic>
        <p:nvPicPr>
          <p:cNvPr id="28" name="Picture 27">
            <a:extLst>
              <a:ext uri="{FF2B5EF4-FFF2-40B4-BE49-F238E27FC236}">
                <a16:creationId xmlns:a16="http://schemas.microsoft.com/office/drawing/2014/main" id="{70772168-918B-F2C8-CA84-566A928D9344}"/>
              </a:ext>
            </a:extLst>
          </p:cNvPr>
          <p:cNvPicPr>
            <a:picLocks noChangeAspect="1"/>
          </p:cNvPicPr>
          <p:nvPr/>
        </p:nvPicPr>
        <p:blipFill>
          <a:blip r:embed="rId15"/>
          <a:stretch>
            <a:fillRect/>
          </a:stretch>
        </p:blipFill>
        <p:spPr>
          <a:xfrm>
            <a:off x="9354038" y="4384906"/>
            <a:ext cx="1327887" cy="1294394"/>
          </a:xfrm>
          <a:prstGeom prst="rect">
            <a:avLst/>
          </a:prstGeom>
        </p:spPr>
      </p:pic>
      <p:sp>
        <p:nvSpPr>
          <p:cNvPr id="30" name="TextBox 29">
            <a:extLst>
              <a:ext uri="{FF2B5EF4-FFF2-40B4-BE49-F238E27FC236}">
                <a16:creationId xmlns:a16="http://schemas.microsoft.com/office/drawing/2014/main" id="{0B22C793-3873-B30A-929A-42AD261E4C77}"/>
              </a:ext>
            </a:extLst>
          </p:cNvPr>
          <p:cNvSpPr txBox="1"/>
          <p:nvPr/>
        </p:nvSpPr>
        <p:spPr>
          <a:xfrm>
            <a:off x="9563023" y="3834099"/>
            <a:ext cx="1118902" cy="338554"/>
          </a:xfrm>
          <a:prstGeom prst="rect">
            <a:avLst/>
          </a:prstGeom>
          <a:noFill/>
        </p:spPr>
        <p:txBody>
          <a:bodyPr wrap="square">
            <a:spAutoFit/>
          </a:bodyPr>
          <a:lstStyle/>
          <a:p>
            <a:r>
              <a:rPr lang="en-US" sz="1600" b="1">
                <a:solidFill>
                  <a:schemeClr val="bg2"/>
                </a:solidFill>
                <a:latin typeface="Red Hat Display" panose="02010303040201060303"/>
              </a:rPr>
              <a:t>+ more</a:t>
            </a:r>
            <a:endParaRPr lang="en-US" sz="1600">
              <a:solidFill>
                <a:schemeClr val="bg2"/>
              </a:solidFill>
              <a:latin typeface="Red Hat Display" panose="02010303040201060303"/>
            </a:endParaRPr>
          </a:p>
        </p:txBody>
      </p:sp>
    </p:spTree>
    <p:extLst>
      <p:ext uri="{BB962C8B-B14F-4D97-AF65-F5344CB8AC3E}">
        <p14:creationId xmlns:p14="http://schemas.microsoft.com/office/powerpoint/2010/main" val="3575140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F7DB2-CA25-EDBB-9E60-B546ACD28A7C}"/>
            </a:ext>
          </a:extLst>
        </p:cNvPr>
        <p:cNvGrpSpPr/>
        <p:nvPr/>
      </p:nvGrpSpPr>
      <p:grpSpPr>
        <a:xfrm>
          <a:off x="0" y="0"/>
          <a:ext cx="0" cy="0"/>
          <a:chOff x="0" y="0"/>
          <a:chExt cx="0" cy="0"/>
        </a:xfrm>
      </p:grpSpPr>
      <p:sp>
        <p:nvSpPr>
          <p:cNvPr id="20" name="Title 5">
            <a:extLst>
              <a:ext uri="{FF2B5EF4-FFF2-40B4-BE49-F238E27FC236}">
                <a16:creationId xmlns:a16="http://schemas.microsoft.com/office/drawing/2014/main" id="{5FBEEA30-C196-5C39-0D7C-1C2B1EFCF6E7}"/>
              </a:ext>
            </a:extLst>
          </p:cNvPr>
          <p:cNvSpPr txBox="1">
            <a:spLocks/>
          </p:cNvSpPr>
          <p:nvPr/>
        </p:nvSpPr>
        <p:spPr>
          <a:xfrm>
            <a:off x="673554" y="360000"/>
            <a:ext cx="10676485" cy="656189"/>
          </a:xfrm>
          <a:prstGeom prst="rect">
            <a:avLst/>
          </a:prstGeom>
        </p:spPr>
        <p:txBody>
          <a:bodyPr lIns="91440" tIns="45720" rIns="91440" bIns="45720" anchor="ctr"/>
          <a:lstStyle>
            <a:lvl1pPr algn="ctr" defTabSz="914400" rtl="0" eaLnBrk="1" latinLnBrk="0" hangingPunct="1">
              <a:lnSpc>
                <a:spcPct val="90000"/>
              </a:lnSpc>
              <a:spcBef>
                <a:spcPct val="0"/>
              </a:spcBef>
              <a:buNone/>
              <a:defRPr sz="3200" b="1" i="0" kern="1200">
                <a:solidFill>
                  <a:schemeClr val="tx1"/>
                </a:solidFill>
                <a:latin typeface="Lora" pitchFamily="2" charset="77"/>
                <a:ea typeface="Red Hat Display" panose="02010303040201060303" pitchFamily="2" charset="0"/>
                <a:cs typeface="Red Hat Display" panose="02010303040201060303" pitchFamily="2" charset="0"/>
              </a:defRPr>
            </a:lvl1pPr>
          </a:lstStyle>
          <a:p>
            <a:pPr algn="l"/>
            <a:r>
              <a:rPr lang="en-US" sz="2400">
                <a:latin typeface="Lora"/>
              </a:rPr>
              <a:t>UNFCCC Technology Mechanism Initiative on AI for Climate Action</a:t>
            </a:r>
          </a:p>
        </p:txBody>
      </p:sp>
      <p:sp>
        <p:nvSpPr>
          <p:cNvPr id="25" name="TextBox 24">
            <a:extLst>
              <a:ext uri="{FF2B5EF4-FFF2-40B4-BE49-F238E27FC236}">
                <a16:creationId xmlns:a16="http://schemas.microsoft.com/office/drawing/2014/main" id="{24569244-EF08-D7A3-DD4B-D290A5DE2EA4}"/>
              </a:ext>
            </a:extLst>
          </p:cNvPr>
          <p:cNvSpPr txBox="1"/>
          <p:nvPr/>
        </p:nvSpPr>
        <p:spPr>
          <a:xfrm>
            <a:off x="3049924" y="6063371"/>
            <a:ext cx="4572000" cy="523220"/>
          </a:xfrm>
          <a:prstGeom prst="rect">
            <a:avLst/>
          </a:prstGeom>
          <a:noFill/>
        </p:spPr>
        <p:txBody>
          <a:bodyPr wrap="square">
            <a:spAutoFit/>
          </a:bodyPr>
          <a:lstStyle/>
          <a:p>
            <a:pPr marL="285750" indent="-285750">
              <a:buFont typeface="Wingdings" panose="05000000000000000000" pitchFamily="2" charset="2"/>
              <a:buChar char="Ø"/>
            </a:pPr>
            <a:r>
              <a:rPr lang="en-US" sz="1400">
                <a:solidFill>
                  <a:schemeClr val="tx2"/>
                </a:solidFill>
                <a:hlinkClick r:id="rId3">
                  <a:extLst>
                    <a:ext uri="{A12FA001-AC4F-418D-AE19-62706E023703}">
                      <ahyp:hlinkClr xmlns:ahyp="http://schemas.microsoft.com/office/drawing/2018/hyperlinkcolor" val="tx"/>
                    </a:ext>
                  </a:extLst>
                </a:hlinkClick>
              </a:rPr>
              <a:t>Explore more: </a:t>
            </a:r>
            <a:r>
              <a:rPr lang="en-US" sz="1400">
                <a:solidFill>
                  <a:schemeClr val="tx2"/>
                </a:solidFill>
              </a:rPr>
              <a:t>https://</a:t>
            </a:r>
            <a:r>
              <a:rPr lang="en-US" sz="1400" err="1">
                <a:solidFill>
                  <a:schemeClr val="tx2"/>
                </a:solidFill>
              </a:rPr>
              <a:t>unfccc.int</a:t>
            </a:r>
            <a:r>
              <a:rPr lang="en-US" sz="1400">
                <a:solidFill>
                  <a:schemeClr val="tx2"/>
                </a:solidFill>
              </a:rPr>
              <a:t>/</a:t>
            </a:r>
            <a:r>
              <a:rPr lang="en-US" sz="1400" err="1">
                <a:solidFill>
                  <a:schemeClr val="tx2"/>
                </a:solidFill>
              </a:rPr>
              <a:t>ttclear</a:t>
            </a:r>
            <a:r>
              <a:rPr lang="en-US" sz="1400">
                <a:solidFill>
                  <a:schemeClr val="tx2"/>
                </a:solidFill>
              </a:rPr>
              <a:t>/</a:t>
            </a:r>
            <a:r>
              <a:rPr lang="en-US" sz="1400" err="1">
                <a:solidFill>
                  <a:schemeClr val="tx2"/>
                </a:solidFill>
              </a:rPr>
              <a:t>artificial_intelligence</a:t>
            </a:r>
            <a:r>
              <a:rPr lang="en-US" sz="1400">
                <a:solidFill>
                  <a:schemeClr val="tx2"/>
                </a:solidFill>
              </a:rPr>
              <a:t> </a:t>
            </a:r>
          </a:p>
        </p:txBody>
      </p:sp>
      <p:pic>
        <p:nvPicPr>
          <p:cNvPr id="2" name="Picture 1" descr="A blue and black logo&#10;&#10;AI-generated content may be incorrect.">
            <a:extLst>
              <a:ext uri="{FF2B5EF4-FFF2-40B4-BE49-F238E27FC236}">
                <a16:creationId xmlns:a16="http://schemas.microsoft.com/office/drawing/2014/main" id="{9A96230C-AAF6-3E46-00D4-977911D3F76A}"/>
              </a:ext>
            </a:extLst>
          </p:cNvPr>
          <p:cNvPicPr>
            <a:picLocks noChangeAspect="1"/>
          </p:cNvPicPr>
          <p:nvPr/>
        </p:nvPicPr>
        <p:blipFill>
          <a:blip r:embed="rId4"/>
          <a:stretch>
            <a:fillRect/>
          </a:stretch>
        </p:blipFill>
        <p:spPr>
          <a:xfrm>
            <a:off x="8322853" y="1326521"/>
            <a:ext cx="2112570" cy="527542"/>
          </a:xfrm>
          <a:prstGeom prst="rect">
            <a:avLst/>
          </a:prstGeom>
        </p:spPr>
      </p:pic>
      <p:sp>
        <p:nvSpPr>
          <p:cNvPr id="4" name="TextBox 3">
            <a:extLst>
              <a:ext uri="{FF2B5EF4-FFF2-40B4-BE49-F238E27FC236}">
                <a16:creationId xmlns:a16="http://schemas.microsoft.com/office/drawing/2014/main" id="{803FEA06-F512-5B50-CA7C-705EA94D6C07}"/>
              </a:ext>
            </a:extLst>
          </p:cNvPr>
          <p:cNvSpPr txBox="1"/>
          <p:nvPr/>
        </p:nvSpPr>
        <p:spPr>
          <a:xfrm>
            <a:off x="673554" y="2194488"/>
            <a:ext cx="10978119" cy="923330"/>
          </a:xfrm>
          <a:prstGeom prst="rect">
            <a:avLst/>
          </a:prstGeom>
          <a:noFill/>
        </p:spPr>
        <p:txBody>
          <a:bodyPr wrap="square">
            <a:spAutoFit/>
          </a:bodyPr>
          <a:lstStyle/>
          <a:p>
            <a:r>
              <a:rPr lang="en-US" b="1">
                <a:latin typeface="Red Hat Display" panose="02010303040201060303"/>
              </a:rPr>
              <a:t>Objective</a:t>
            </a:r>
            <a:r>
              <a:rPr lang="en-US">
                <a:latin typeface="Red Hat Display" panose="02010303040201060303"/>
              </a:rPr>
              <a:t>: Launched in 2023, the initiative explores opportunities, challenges and risks of AI for advancing and scaling up transformative climate action in developing countries, with a focus on </a:t>
            </a:r>
            <a:r>
              <a:rPr lang="en-US" err="1">
                <a:latin typeface="Red Hat Display" panose="02010303040201060303"/>
              </a:rPr>
              <a:t>LDCs</a:t>
            </a:r>
            <a:r>
              <a:rPr lang="en-US">
                <a:latin typeface="Red Hat Display" panose="02010303040201060303"/>
              </a:rPr>
              <a:t> and SIDS (Decisions 1/</a:t>
            </a:r>
            <a:r>
              <a:rPr lang="en-US" err="1">
                <a:latin typeface="Red Hat Display" panose="02010303040201060303"/>
              </a:rPr>
              <a:t>CMA.5</a:t>
            </a:r>
            <a:r>
              <a:rPr lang="en-US">
                <a:latin typeface="Red Hat Display" panose="02010303040201060303"/>
              </a:rPr>
              <a:t>, 14/</a:t>
            </a:r>
            <a:r>
              <a:rPr lang="en-US" err="1">
                <a:latin typeface="Red Hat Display" panose="02010303040201060303"/>
              </a:rPr>
              <a:t>CMA.5</a:t>
            </a:r>
            <a:r>
              <a:rPr lang="en-US">
                <a:latin typeface="Red Hat Display" panose="02010303040201060303"/>
              </a:rPr>
              <a:t> and 9/</a:t>
            </a:r>
            <a:r>
              <a:rPr lang="en-US" err="1">
                <a:latin typeface="Red Hat Display" panose="02010303040201060303"/>
              </a:rPr>
              <a:t>CP.28</a:t>
            </a:r>
            <a:r>
              <a:rPr lang="en-US">
                <a:latin typeface="Red Hat Display" panose="02010303040201060303"/>
              </a:rPr>
              <a:t>).</a:t>
            </a:r>
          </a:p>
        </p:txBody>
      </p:sp>
      <p:pic>
        <p:nvPicPr>
          <p:cNvPr id="1026" name="Picture 2">
            <a:extLst>
              <a:ext uri="{FF2B5EF4-FFF2-40B4-BE49-F238E27FC236}">
                <a16:creationId xmlns:a16="http://schemas.microsoft.com/office/drawing/2014/main" id="{57C190FC-24E4-02D0-419D-663FCB6ADE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1961" y="1288743"/>
            <a:ext cx="3162299" cy="61474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018E84B3-35FE-0815-F75C-6042063D196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4256" y="1069169"/>
            <a:ext cx="2586457" cy="104646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ECF16C5-AEA4-F7F3-3989-E64D8BF33DC2}"/>
              </a:ext>
            </a:extLst>
          </p:cNvPr>
          <p:cNvSpPr txBox="1"/>
          <p:nvPr/>
        </p:nvSpPr>
        <p:spPr>
          <a:xfrm>
            <a:off x="673555" y="3548341"/>
            <a:ext cx="10676484" cy="2031325"/>
          </a:xfrm>
          <a:prstGeom prst="rect">
            <a:avLst/>
          </a:prstGeom>
          <a:noFill/>
        </p:spPr>
        <p:txBody>
          <a:bodyPr wrap="square" lIns="91440" tIns="45720" rIns="91440" bIns="45720" anchor="t">
            <a:spAutoFit/>
          </a:bodyPr>
          <a:lstStyle/>
          <a:p>
            <a:r>
              <a:rPr lang="en-US" b="1">
                <a:latin typeface="Red Hat Display" panose="02010303040201060303"/>
              </a:rPr>
              <a:t>Highlights</a:t>
            </a:r>
            <a:r>
              <a:rPr lang="en-US">
                <a:latin typeface="Red Hat Display" panose="02010303040201060303"/>
              </a:rPr>
              <a:t>: </a:t>
            </a:r>
          </a:p>
          <a:p>
            <a:pPr marL="285750" indent="-285750">
              <a:buFontTx/>
              <a:buChar char="-"/>
            </a:pPr>
            <a:r>
              <a:rPr lang="en-US">
                <a:latin typeface="Red Hat Display" panose="02010303040201060303"/>
              </a:rPr>
              <a:t>Technology Mechanism AI for Climate Action Award</a:t>
            </a:r>
          </a:p>
          <a:p>
            <a:pPr marL="285750" indent="-285750">
              <a:buFontTx/>
              <a:buChar char="-"/>
            </a:pPr>
            <a:r>
              <a:rPr lang="en-US">
                <a:latin typeface="Red Hat Display" panose="02010303040201060303"/>
              </a:rPr>
              <a:t>Technology Mechanism AI Climate Application Hub, hosted by the Digital Public Goods Alliance</a:t>
            </a:r>
          </a:p>
          <a:p>
            <a:pPr marL="285750" indent="-285750">
              <a:buFontTx/>
              <a:buChar char="-"/>
            </a:pPr>
            <a:r>
              <a:rPr lang="en-US">
                <a:latin typeface="Red Hat Display" panose="02010303040201060303"/>
              </a:rPr>
              <a:t>TEC AI for Climate Action Forum</a:t>
            </a:r>
          </a:p>
          <a:p>
            <a:pPr marL="285750" indent="-285750">
              <a:buFontTx/>
              <a:buChar char="-"/>
            </a:pPr>
            <a:r>
              <a:rPr lang="en-US">
                <a:latin typeface="Red Hat Display" panose="02010303040201060303"/>
              </a:rPr>
              <a:t>UNFCCC COP Masterclasses on AI </a:t>
            </a:r>
          </a:p>
          <a:p>
            <a:pPr marL="285750" indent="-285750">
              <a:buFontTx/>
              <a:buChar char="-"/>
            </a:pPr>
            <a:r>
              <a:rPr lang="en-US">
                <a:latin typeface="Red Hat Display" panose="02010303040201060303"/>
              </a:rPr>
              <a:t>Knowledge products</a:t>
            </a:r>
          </a:p>
          <a:p>
            <a:pPr marL="285750" indent="-285750">
              <a:buFontTx/>
              <a:buChar char="-"/>
            </a:pPr>
            <a:r>
              <a:rPr lang="en-US">
                <a:latin typeface="Red Hat Display" panose="02010303040201060303"/>
              </a:rPr>
              <a:t>Policy recommendations</a:t>
            </a:r>
          </a:p>
        </p:txBody>
      </p:sp>
    </p:spTree>
    <p:extLst>
      <p:ext uri="{BB962C8B-B14F-4D97-AF65-F5344CB8AC3E}">
        <p14:creationId xmlns:p14="http://schemas.microsoft.com/office/powerpoint/2010/main" val="2864077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0D1FB17-1357-72E6-6052-4936835E7F06}"/>
              </a:ext>
            </a:extLst>
          </p:cNvPr>
          <p:cNvSpPr/>
          <p:nvPr/>
        </p:nvSpPr>
        <p:spPr>
          <a:xfrm>
            <a:off x="2699792" y="5991648"/>
            <a:ext cx="184731" cy="369332"/>
          </a:xfrm>
          <a:prstGeom prst="rect">
            <a:avLst/>
          </a:prstGeom>
        </p:spPr>
        <p:txBody>
          <a:bodyPr wrap="none">
            <a:spAutoFit/>
          </a:bodyPr>
          <a:lstStyle/>
          <a:p>
            <a:endParaRPr lang="en-US"/>
          </a:p>
        </p:txBody>
      </p:sp>
      <p:sp>
        <p:nvSpPr>
          <p:cNvPr id="5" name="TextBox 4">
            <a:extLst>
              <a:ext uri="{FF2B5EF4-FFF2-40B4-BE49-F238E27FC236}">
                <a16:creationId xmlns:a16="http://schemas.microsoft.com/office/drawing/2014/main" id="{312673CA-19C2-AEE8-9458-9F7CE4CD6E6D}"/>
              </a:ext>
            </a:extLst>
          </p:cNvPr>
          <p:cNvSpPr txBox="1"/>
          <p:nvPr/>
        </p:nvSpPr>
        <p:spPr>
          <a:xfrm>
            <a:off x="676964" y="1267755"/>
            <a:ext cx="5180598" cy="3539430"/>
          </a:xfrm>
          <a:prstGeom prst="rect">
            <a:avLst/>
          </a:prstGeom>
          <a:noFill/>
        </p:spPr>
        <p:txBody>
          <a:bodyPr wrap="square" lIns="91440" tIns="45720" rIns="91440" bIns="45720" anchor="t">
            <a:spAutoFit/>
          </a:bodyPr>
          <a:lstStyle/>
          <a:p>
            <a:r>
              <a:rPr lang="en-US" sz="1600">
                <a:latin typeface="Red Hat Display" panose="02010303040201060303"/>
              </a:rPr>
              <a:t>Thematic areas of work:</a:t>
            </a:r>
          </a:p>
          <a:p>
            <a:endParaRPr lang="en-US" sz="1600">
              <a:latin typeface="Red Hat Display" panose="02010303040201060303"/>
            </a:endParaRPr>
          </a:p>
          <a:p>
            <a:pPr marL="171450" indent="-171450">
              <a:buFont typeface="Arial" panose="020B0604020202020204" pitchFamily="34" charset="0"/>
              <a:buChar char="•"/>
            </a:pPr>
            <a:r>
              <a:rPr lang="en-US" sz="1600">
                <a:latin typeface="Red Hat Display" panose="02010303040201060303"/>
              </a:rPr>
              <a:t>Set up and implementation of NSI</a:t>
            </a:r>
          </a:p>
          <a:p>
            <a:pPr marL="171450" indent="-171450">
              <a:buFont typeface="Arial" panose="020B0604020202020204" pitchFamily="34" charset="0"/>
              <a:buChar char="•"/>
            </a:pPr>
            <a:r>
              <a:rPr lang="en-US" sz="1600">
                <a:latin typeface="Red Hat Display" panose="02010303040201060303"/>
              </a:rPr>
              <a:t>RD&amp;D on energy storage</a:t>
            </a:r>
            <a:endParaRPr lang="en-GB" sz="1600">
              <a:latin typeface="Red Hat Display" panose="02010303040201060303"/>
            </a:endParaRPr>
          </a:p>
          <a:p>
            <a:pPr marL="171450" indent="-171450">
              <a:buFont typeface="Arial" panose="020B0604020202020204" pitchFamily="34" charset="0"/>
              <a:buChar char="•"/>
            </a:pPr>
            <a:r>
              <a:rPr lang="en-US" sz="1600">
                <a:latin typeface="Red Hat Display" panose="02010303040201060303"/>
              </a:rPr>
              <a:t>Incubators and accelerators for climate technologies in developing countries </a:t>
            </a:r>
          </a:p>
          <a:p>
            <a:pPr marL="171450" indent="-171450">
              <a:buFont typeface="Arial" panose="020B0604020202020204" pitchFamily="34" charset="0"/>
              <a:buChar char="•"/>
            </a:pPr>
            <a:r>
              <a:rPr lang="en-US" sz="1600">
                <a:latin typeface="Red Hat Display" panose="02010303040201060303"/>
              </a:rPr>
              <a:t>Community-based early warning systems</a:t>
            </a:r>
          </a:p>
          <a:p>
            <a:pPr marL="171450" indent="-171450">
              <a:buFont typeface="Arial" panose="020B0604020202020204" pitchFamily="34" charset="0"/>
              <a:buChar char="•"/>
            </a:pPr>
            <a:r>
              <a:rPr lang="en-US" sz="1600">
                <a:latin typeface="Red Hat Display" panose="02010303040201060303"/>
              </a:rPr>
              <a:t>NDCs and digital technologies</a:t>
            </a:r>
          </a:p>
          <a:p>
            <a:pPr marL="171450" indent="-171450">
              <a:buFont typeface="Arial" panose="020B0604020202020204" pitchFamily="34" charset="0"/>
              <a:buChar char="•"/>
            </a:pPr>
            <a:r>
              <a:rPr lang="en-GB" sz="1600">
                <a:latin typeface="Red Hat Display" panose="02010303040201060303"/>
              </a:rPr>
              <a:t>AI for climate action, with a focus on LDCs and SIDS</a:t>
            </a:r>
          </a:p>
          <a:p>
            <a:pPr marL="171450" indent="-171450">
              <a:buFont typeface="Arial" panose="020B0604020202020204" pitchFamily="34" charset="0"/>
              <a:buChar char="•"/>
            </a:pPr>
            <a:r>
              <a:rPr lang="en-US" sz="1600">
                <a:latin typeface="Red Hat Display" panose="02010303040201060303"/>
              </a:rPr>
              <a:t>Support for TNA implementation</a:t>
            </a:r>
          </a:p>
          <a:p>
            <a:pPr marL="171450" indent="-171450">
              <a:buFont typeface="Arial" panose="020B0604020202020204" pitchFamily="34" charset="0"/>
              <a:buChar char="•"/>
            </a:pPr>
            <a:r>
              <a:rPr lang="en-US" sz="1600">
                <a:latin typeface="Red Hat Display" panose="02010303040201060303"/>
              </a:rPr>
              <a:t>Scaling up climate technology solutions in agrifood system </a:t>
            </a:r>
          </a:p>
          <a:p>
            <a:pPr marL="171450" indent="-171450">
              <a:buFont typeface="Arial" panose="020B0604020202020204" pitchFamily="34" charset="0"/>
              <a:buChar char="•"/>
            </a:pPr>
            <a:r>
              <a:rPr lang="en-US" sz="1600">
                <a:latin typeface="Red Hat Display" panose="02010303040201060303"/>
              </a:rPr>
              <a:t>Leveraging data to accelerate financing for climate technologies in b</a:t>
            </a:r>
            <a:r>
              <a:rPr lang="en-GB" sz="1600" err="1">
                <a:latin typeface="Red Hat Display" panose="02010303040201060303"/>
              </a:rPr>
              <a:t>uildings</a:t>
            </a:r>
            <a:r>
              <a:rPr lang="en-GB" sz="1600">
                <a:latin typeface="Red Hat Display" panose="02010303040201060303"/>
              </a:rPr>
              <a:t> and infrastructure</a:t>
            </a:r>
          </a:p>
          <a:p>
            <a:pPr marL="171450" indent="-171450">
              <a:buFont typeface="Arial" panose="020B0604020202020204" pitchFamily="34" charset="0"/>
              <a:buChar char="•"/>
            </a:pPr>
            <a:r>
              <a:rPr lang="en-GB" sz="1600">
                <a:latin typeface="Red Hat Display" panose="02010303040201060303"/>
              </a:rPr>
              <a:t>Industrial decarbonization</a:t>
            </a:r>
            <a:endParaRPr lang="en-US" sz="1600">
              <a:latin typeface="Red Hat Display" panose="02010303040201060303"/>
            </a:endParaRPr>
          </a:p>
        </p:txBody>
      </p:sp>
      <p:sp>
        <p:nvSpPr>
          <p:cNvPr id="11" name="Title 5">
            <a:extLst>
              <a:ext uri="{FF2B5EF4-FFF2-40B4-BE49-F238E27FC236}">
                <a16:creationId xmlns:a16="http://schemas.microsoft.com/office/drawing/2014/main" id="{BCDBCC00-E135-B0F1-EBDB-1594C37151D6}"/>
              </a:ext>
            </a:extLst>
          </p:cNvPr>
          <p:cNvSpPr txBox="1">
            <a:spLocks/>
          </p:cNvSpPr>
          <p:nvPr/>
        </p:nvSpPr>
        <p:spPr>
          <a:xfrm>
            <a:off x="695325" y="373553"/>
            <a:ext cx="5160463" cy="656189"/>
          </a:xfrm>
          <a:prstGeom prst="rect">
            <a:avLst/>
          </a:prstGeom>
        </p:spPr>
        <p:txBody>
          <a:bodyPr lIns="91440" tIns="45720" rIns="91440" bIns="45720" anchor="ctr"/>
          <a:lstStyle>
            <a:lvl1pPr algn="ctr" defTabSz="914400" rtl="0" eaLnBrk="1" latinLnBrk="0" hangingPunct="1">
              <a:lnSpc>
                <a:spcPct val="90000"/>
              </a:lnSpc>
              <a:spcBef>
                <a:spcPct val="0"/>
              </a:spcBef>
              <a:buNone/>
              <a:defRPr sz="3200" b="1" i="0" kern="1200">
                <a:solidFill>
                  <a:schemeClr val="tx1"/>
                </a:solidFill>
                <a:latin typeface="Lora" pitchFamily="2" charset="77"/>
                <a:ea typeface="Red Hat Display" panose="02010303040201060303" pitchFamily="2" charset="0"/>
                <a:cs typeface="Red Hat Display" panose="02010303040201060303" pitchFamily="2" charset="0"/>
              </a:defRPr>
            </a:lvl1pPr>
          </a:lstStyle>
          <a:p>
            <a:pPr algn="l"/>
            <a:r>
              <a:rPr lang="en-US" sz="2400">
                <a:latin typeface="Lora"/>
              </a:rPr>
              <a:t>What to expect in 2026-2027</a:t>
            </a:r>
            <a:endParaRPr lang="en-US" sz="2400"/>
          </a:p>
        </p:txBody>
      </p:sp>
      <p:sp>
        <p:nvSpPr>
          <p:cNvPr id="21" name="TextBox 20">
            <a:extLst>
              <a:ext uri="{FF2B5EF4-FFF2-40B4-BE49-F238E27FC236}">
                <a16:creationId xmlns:a16="http://schemas.microsoft.com/office/drawing/2014/main" id="{BD891EA0-3ADA-A60D-4F0C-62964FB0B2C4}"/>
              </a:ext>
            </a:extLst>
          </p:cNvPr>
          <p:cNvSpPr txBox="1"/>
          <p:nvPr/>
        </p:nvSpPr>
        <p:spPr>
          <a:xfrm>
            <a:off x="6096000" y="1267755"/>
            <a:ext cx="5400675" cy="3785652"/>
          </a:xfrm>
          <a:prstGeom prst="rect">
            <a:avLst/>
          </a:prstGeom>
          <a:noFill/>
        </p:spPr>
        <p:txBody>
          <a:bodyPr wrap="square" lIns="91440" tIns="45720" rIns="91440" bIns="45720" anchor="t">
            <a:spAutoFit/>
          </a:bodyPr>
          <a:lstStyle/>
          <a:p>
            <a:r>
              <a:rPr lang="en-US" sz="1600">
                <a:latin typeface="Red Hat Display"/>
              </a:rPr>
              <a:t>Belém Technology Implementation </a:t>
            </a:r>
            <a:r>
              <a:rPr lang="en-US" sz="1600" err="1">
                <a:latin typeface="Red Hat Display"/>
              </a:rPr>
              <a:t>Programme</a:t>
            </a:r>
            <a:r>
              <a:rPr lang="en-US" sz="1600">
                <a:latin typeface="Red Hat Display"/>
              </a:rPr>
              <a:t> (BTIP)</a:t>
            </a:r>
          </a:p>
          <a:p>
            <a:endParaRPr lang="en-US" sz="1600">
              <a:latin typeface="Red Hat Display"/>
            </a:endParaRPr>
          </a:p>
          <a:p>
            <a:pPr marL="285750" indent="-285750">
              <a:buFont typeface="Arial" panose="020B0604020202020204" pitchFamily="34" charset="0"/>
              <a:buChar char="•"/>
            </a:pPr>
            <a:r>
              <a:rPr lang="en-US" sz="1600">
                <a:latin typeface="Red Hat Display"/>
              </a:rPr>
              <a:t>Incorporation of elements of the BTIP in the current and next TEC rolling workplan</a:t>
            </a:r>
          </a:p>
          <a:p>
            <a:pPr marL="285750" indent="-285750">
              <a:buFont typeface="Arial" panose="020B0604020202020204" pitchFamily="34" charset="0"/>
              <a:buChar char="•"/>
            </a:pPr>
            <a:r>
              <a:rPr lang="en-US" sz="1600">
                <a:latin typeface="Red Hat Display"/>
              </a:rPr>
              <a:t>Determination of the topic and organization of the first global dialogue under the BTIP</a:t>
            </a:r>
          </a:p>
          <a:p>
            <a:pPr marL="285750" indent="-285750">
              <a:buFont typeface="Arial" panose="020B0604020202020204" pitchFamily="34" charset="0"/>
              <a:buChar char="•"/>
            </a:pPr>
            <a:r>
              <a:rPr lang="en-US" sz="1600">
                <a:latin typeface="Red Hat Display"/>
              </a:rPr>
              <a:t>Collaboration with the CTCN on regional dialogues under the BTIP </a:t>
            </a:r>
          </a:p>
          <a:p>
            <a:pPr marL="285750" indent="-285750">
              <a:buFont typeface="Arial" panose="020B0604020202020204" pitchFamily="34" charset="0"/>
              <a:buChar char="•"/>
            </a:pPr>
            <a:endParaRPr lang="en-US" sz="1600">
              <a:latin typeface="Red Hat Display"/>
            </a:endParaRPr>
          </a:p>
          <a:p>
            <a:endParaRPr lang="en-US" sz="1600">
              <a:latin typeface="Red Hat Display"/>
            </a:endParaRPr>
          </a:p>
          <a:p>
            <a:endParaRPr lang="en-US" sz="1600">
              <a:latin typeface="Red Hat Display"/>
            </a:endParaRPr>
          </a:p>
          <a:p>
            <a:r>
              <a:rPr lang="en-US" sz="1600">
                <a:latin typeface="Red Hat Display"/>
              </a:rPr>
              <a:t>Global </a:t>
            </a:r>
            <a:r>
              <a:rPr lang="en-US" sz="1600" err="1">
                <a:latin typeface="Red Hat Display" panose="02010303040201060303"/>
              </a:rPr>
              <a:t>Stocktake</a:t>
            </a:r>
            <a:r>
              <a:rPr lang="en-US" sz="1600">
                <a:latin typeface="Red Hat Display" panose="02010303040201060303"/>
              </a:rPr>
              <a:t> under the Paris Agreement</a:t>
            </a:r>
          </a:p>
          <a:p>
            <a:endParaRPr lang="en-US" sz="1600">
              <a:latin typeface="Red Hat Display" panose="02010303040201060303"/>
            </a:endParaRPr>
          </a:p>
          <a:p>
            <a:pPr marL="285750" indent="-285750">
              <a:buFont typeface="Arial"/>
              <a:buChar char="•"/>
            </a:pPr>
            <a:r>
              <a:rPr lang="en-US" sz="1600">
                <a:latin typeface="Red Hat Display" panose="02010303040201060303"/>
              </a:rPr>
              <a:t>TEC inputs to the second global </a:t>
            </a:r>
            <a:r>
              <a:rPr lang="en-US" sz="1600" err="1">
                <a:latin typeface="Red Hat Display" panose="02010303040201060303"/>
              </a:rPr>
              <a:t>stocktake</a:t>
            </a:r>
            <a:r>
              <a:rPr lang="en-US" sz="1600">
                <a:latin typeface="Red Hat Display" panose="02010303040201060303"/>
              </a:rPr>
              <a:t> under the Paris Agreement </a:t>
            </a:r>
          </a:p>
        </p:txBody>
      </p:sp>
    </p:spTree>
    <p:extLst>
      <p:ext uri="{BB962C8B-B14F-4D97-AF65-F5344CB8AC3E}">
        <p14:creationId xmlns:p14="http://schemas.microsoft.com/office/powerpoint/2010/main" val="3395856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EEB7E23B-AA07-A717-115C-10C26DFA3B7E}"/>
              </a:ext>
            </a:extLst>
          </p:cNvPr>
          <p:cNvSpPr txBox="1"/>
          <p:nvPr/>
        </p:nvSpPr>
        <p:spPr>
          <a:xfrm>
            <a:off x="5940556" y="1432314"/>
            <a:ext cx="4893513" cy="1077218"/>
          </a:xfrm>
          <a:prstGeom prst="rect">
            <a:avLst/>
          </a:prstGeom>
          <a:noFill/>
        </p:spPr>
        <p:txBody>
          <a:bodyPr wrap="square" lIns="91440" tIns="45720" rIns="91440" bIns="45720" rtlCol="0" anchor="t">
            <a:spAutoFit/>
          </a:bodyPr>
          <a:lstStyle/>
          <a:p>
            <a:r>
              <a:rPr lang="en-US" sz="1600" b="1">
                <a:latin typeface="Red Hat Display" panose="02010303040201060303"/>
                <a:cs typeface="Arial" panose="020B0604020202020204" pitchFamily="34" charset="0"/>
              </a:rPr>
              <a:t>UNFCCC website:</a:t>
            </a:r>
          </a:p>
          <a:p>
            <a:r>
              <a:rPr lang="en-US" sz="1600">
                <a:latin typeface="Red Hat Display" panose="02010303040201060303"/>
                <a:cs typeface="Arial"/>
              </a:rPr>
              <a:t>Follow the latest updates on technology-related matters on TT:CLEAR</a:t>
            </a:r>
            <a:r>
              <a:rPr lang="en-US" sz="1600">
                <a:solidFill>
                  <a:srgbClr val="062449"/>
                </a:solidFill>
                <a:latin typeface="Red Hat Display" panose="02010303040201060303"/>
                <a:cs typeface="Arial"/>
              </a:rPr>
              <a:t> – publications, events, initiatives, open calls and more </a:t>
            </a:r>
            <a:r>
              <a:rPr lang="en-IE" sz="1600" b="1" i="1">
                <a:solidFill>
                  <a:schemeClr val="tx2">
                    <a:lumMod val="75000"/>
                  </a:schemeClr>
                </a:solidFill>
                <a:latin typeface="Red Hat Display" panose="02010303040201060303"/>
                <a:cs typeface="Arial"/>
              </a:rPr>
              <a:t>&gt; </a:t>
            </a:r>
            <a:r>
              <a:rPr lang="en-IE" sz="1600" b="1" i="1">
                <a:solidFill>
                  <a:schemeClr val="tx2">
                    <a:lumMod val="75000"/>
                  </a:schemeClr>
                </a:solidFill>
                <a:latin typeface="Red Hat Display" panose="02010303040201060303"/>
                <a:cs typeface="Arial"/>
                <a:hlinkClick r:id="rId3">
                  <a:extLst>
                    <a:ext uri="{A12FA001-AC4F-418D-AE19-62706E023703}">
                      <ahyp:hlinkClr xmlns:ahyp="http://schemas.microsoft.com/office/drawing/2018/hyperlinkcolor" val="tx"/>
                    </a:ext>
                  </a:extLst>
                </a:hlinkClick>
              </a:rPr>
              <a:t>https://unfccc.int/ttclear</a:t>
            </a:r>
            <a:r>
              <a:rPr lang="en-IE" sz="1600" b="1">
                <a:solidFill>
                  <a:schemeClr val="tx2">
                    <a:lumMod val="75000"/>
                  </a:schemeClr>
                </a:solidFill>
                <a:latin typeface="Red Hat Display" panose="02010303040201060303"/>
                <a:cs typeface="Arial"/>
              </a:rPr>
              <a:t>  </a:t>
            </a:r>
          </a:p>
        </p:txBody>
      </p:sp>
      <p:sp>
        <p:nvSpPr>
          <p:cNvPr id="14" name="TextBox 13">
            <a:extLst>
              <a:ext uri="{FF2B5EF4-FFF2-40B4-BE49-F238E27FC236}">
                <a16:creationId xmlns:a16="http://schemas.microsoft.com/office/drawing/2014/main" id="{BA0F679E-AC79-5413-1F59-80B72B4C3289}"/>
              </a:ext>
            </a:extLst>
          </p:cNvPr>
          <p:cNvSpPr txBox="1"/>
          <p:nvPr/>
        </p:nvSpPr>
        <p:spPr>
          <a:xfrm>
            <a:off x="5940556" y="3051713"/>
            <a:ext cx="5214655" cy="1477328"/>
          </a:xfrm>
          <a:prstGeom prst="rect">
            <a:avLst/>
          </a:prstGeom>
          <a:noFill/>
        </p:spPr>
        <p:txBody>
          <a:bodyPr wrap="square" lIns="91440" tIns="45720" rIns="91440" bIns="45720" anchor="t">
            <a:spAutoFit/>
          </a:bodyPr>
          <a:lstStyle/>
          <a:p>
            <a:pPr>
              <a:spcAft>
                <a:spcPts val="600"/>
              </a:spcAft>
            </a:pPr>
            <a:r>
              <a:rPr lang="en-US" sz="1600" b="1">
                <a:latin typeface="Red Hat Display" panose="02010303040201060303"/>
                <a:cs typeface="Arial" panose="020B0604020202020204" pitchFamily="34" charset="0"/>
              </a:rPr>
              <a:t>UN Climate Change Technology Group on </a:t>
            </a:r>
            <a:r>
              <a:rPr lang="en-US" sz="1600" b="1" err="1">
                <a:latin typeface="Red Hat Display" panose="02010303040201060303"/>
                <a:cs typeface="Arial" panose="020B0604020202020204" pitchFamily="34" charset="0"/>
              </a:rPr>
              <a:t>Linkedin</a:t>
            </a:r>
            <a:r>
              <a:rPr lang="en-US" sz="1600" b="1">
                <a:latin typeface="Red Hat Display" panose="02010303040201060303"/>
                <a:cs typeface="Arial" panose="020B0604020202020204" pitchFamily="34" charset="0"/>
              </a:rPr>
              <a:t>: </a:t>
            </a:r>
          </a:p>
          <a:p>
            <a:pPr>
              <a:spcAft>
                <a:spcPts val="600"/>
              </a:spcAft>
            </a:pPr>
            <a:r>
              <a:rPr lang="en-US" sz="1600">
                <a:latin typeface="Red Hat Display" panose="02010303040201060303"/>
                <a:cs typeface="Arial"/>
              </a:rPr>
              <a:t>Exchange latest updates and information with 3000+ members from the global community of climate technology </a:t>
            </a:r>
            <a:r>
              <a:rPr lang="en-US" sz="1600">
                <a:solidFill>
                  <a:schemeClr val="tx2"/>
                </a:solidFill>
                <a:latin typeface="Red Hat Display" panose="02010303040201060303"/>
              </a:rPr>
              <a:t>#ClimateTech #TechnologyMechanism #TEC</a:t>
            </a:r>
          </a:p>
          <a:p>
            <a:r>
              <a:rPr lang="en-US" sz="1600" b="1" i="1">
                <a:latin typeface="Red Hat Display" panose="02010303040201060303"/>
                <a:cs typeface="Arial"/>
              </a:rPr>
              <a:t>&gt;</a:t>
            </a:r>
            <a:r>
              <a:rPr lang="en-US" sz="1600" b="1" i="1">
                <a:solidFill>
                  <a:srgbClr val="66CCFF"/>
                </a:solidFill>
                <a:latin typeface="Red Hat Display" panose="02010303040201060303"/>
                <a:cs typeface="Arial"/>
              </a:rPr>
              <a:t> </a:t>
            </a:r>
            <a:r>
              <a:rPr lang="en-US" sz="1600" b="1" i="1">
                <a:solidFill>
                  <a:schemeClr val="tx2">
                    <a:lumMod val="75000"/>
                  </a:schemeClr>
                </a:solidFill>
                <a:latin typeface="Red Hat Display" panose="02010303040201060303"/>
                <a:cs typeface="Arial"/>
                <a:hlinkClick r:id="rId4">
                  <a:extLst>
                    <a:ext uri="{A12FA001-AC4F-418D-AE19-62706E023703}">
                      <ahyp:hlinkClr xmlns:ahyp="http://schemas.microsoft.com/office/drawing/2018/hyperlinkcolor" val="tx"/>
                    </a:ext>
                  </a:extLst>
                </a:hlinkClick>
              </a:rPr>
              <a:t>https://www.linkedin.com/groups/14126588/</a:t>
            </a:r>
            <a:endParaRPr lang="en-US" sz="1600">
              <a:solidFill>
                <a:schemeClr val="tx2">
                  <a:lumMod val="75000"/>
                </a:schemeClr>
              </a:solidFill>
              <a:latin typeface="Red Hat Display" panose="02010303040201060303"/>
              <a:cs typeface="Arial"/>
            </a:endParaRPr>
          </a:p>
        </p:txBody>
      </p:sp>
      <p:sp>
        <p:nvSpPr>
          <p:cNvPr id="15" name="TextBox 14">
            <a:extLst>
              <a:ext uri="{FF2B5EF4-FFF2-40B4-BE49-F238E27FC236}">
                <a16:creationId xmlns:a16="http://schemas.microsoft.com/office/drawing/2014/main" id="{E954FC9A-C7FE-2DE2-28D4-2667BCA8167A}"/>
              </a:ext>
            </a:extLst>
          </p:cNvPr>
          <p:cNvSpPr txBox="1"/>
          <p:nvPr/>
        </p:nvSpPr>
        <p:spPr>
          <a:xfrm>
            <a:off x="5940556" y="4821362"/>
            <a:ext cx="5400676" cy="830997"/>
          </a:xfrm>
          <a:prstGeom prst="rect">
            <a:avLst/>
          </a:prstGeom>
          <a:noFill/>
        </p:spPr>
        <p:txBody>
          <a:bodyPr wrap="square" lIns="91440" tIns="45720" rIns="91440" bIns="45720" rtlCol="0" anchor="t">
            <a:spAutoFit/>
          </a:bodyPr>
          <a:lstStyle/>
          <a:p>
            <a:r>
              <a:rPr lang="en-US" sz="1600" b="1">
                <a:latin typeface="Red Hat Display" panose="02010303040201060303"/>
              </a:rPr>
              <a:t>Mark your calendars in 2026</a:t>
            </a:r>
          </a:p>
          <a:p>
            <a:pPr marL="285750" indent="-285750">
              <a:buFont typeface="Arial" panose="020B0604020202020204" pitchFamily="34" charset="0"/>
              <a:buChar char="•"/>
            </a:pPr>
            <a:r>
              <a:rPr lang="en-US" sz="1600">
                <a:latin typeface="Red Hat Display" panose="02010303040201060303"/>
                <a:cs typeface="Arial"/>
              </a:rPr>
              <a:t>15-18 September: TEC 33 (broadcast online)</a:t>
            </a:r>
            <a:endParaRPr lang="en-US" sz="1600">
              <a:latin typeface="Red Hat Display" panose="02010303040201060303"/>
              <a:cs typeface="Arial" panose="020B0604020202020204" pitchFamily="34" charset="0"/>
            </a:endParaRPr>
          </a:p>
          <a:p>
            <a:pPr marL="285750" indent="-285750">
              <a:buFont typeface="Arial" panose="020B0604020202020204" pitchFamily="34" charset="0"/>
              <a:buChar char="•"/>
            </a:pPr>
            <a:r>
              <a:rPr lang="en-US" sz="1600">
                <a:latin typeface="Red Hat Display" panose="02010303040201060303"/>
                <a:cs typeface="Arial"/>
              </a:rPr>
              <a:t>9-20 November: Technology events @ COP31</a:t>
            </a:r>
          </a:p>
        </p:txBody>
      </p:sp>
      <p:sp>
        <p:nvSpPr>
          <p:cNvPr id="16" name="Title 5">
            <a:extLst>
              <a:ext uri="{FF2B5EF4-FFF2-40B4-BE49-F238E27FC236}">
                <a16:creationId xmlns:a16="http://schemas.microsoft.com/office/drawing/2014/main" id="{434022EA-43EE-1586-D2AC-BDCB43F78CC5}"/>
              </a:ext>
            </a:extLst>
          </p:cNvPr>
          <p:cNvSpPr txBox="1">
            <a:spLocks/>
          </p:cNvSpPr>
          <p:nvPr/>
        </p:nvSpPr>
        <p:spPr>
          <a:xfrm>
            <a:off x="695325" y="759143"/>
            <a:ext cx="10676485" cy="656189"/>
          </a:xfrm>
          <a:prstGeom prst="rect">
            <a:avLst/>
          </a:prstGeom>
        </p:spPr>
        <p:txBody>
          <a:bodyPr anchor="ctr"/>
          <a:lstStyle>
            <a:lvl1pPr algn="ctr" defTabSz="914400" rtl="0" eaLnBrk="1" latinLnBrk="0" hangingPunct="1">
              <a:lnSpc>
                <a:spcPct val="90000"/>
              </a:lnSpc>
              <a:spcBef>
                <a:spcPct val="0"/>
              </a:spcBef>
              <a:buNone/>
              <a:defRPr sz="3200" b="1" i="0" kern="1200">
                <a:solidFill>
                  <a:schemeClr val="tx1"/>
                </a:solidFill>
                <a:latin typeface="Lora" pitchFamily="2" charset="77"/>
                <a:ea typeface="Red Hat Display" panose="02010303040201060303" pitchFamily="2" charset="0"/>
                <a:cs typeface="Red Hat Display" panose="02010303040201060303" pitchFamily="2" charset="0"/>
              </a:defRPr>
            </a:lvl1pPr>
          </a:lstStyle>
          <a:p>
            <a:pPr algn="l"/>
            <a:r>
              <a:rPr lang="en-US" sz="2400"/>
              <a:t>Stay informed</a:t>
            </a:r>
          </a:p>
        </p:txBody>
      </p:sp>
      <p:pic>
        <p:nvPicPr>
          <p:cNvPr id="17" name="Picture 16">
            <a:extLst>
              <a:ext uri="{FF2B5EF4-FFF2-40B4-BE49-F238E27FC236}">
                <a16:creationId xmlns:a16="http://schemas.microsoft.com/office/drawing/2014/main" id="{0F538AB2-365C-6ABE-0192-84FD2FC4A1BF}"/>
              </a:ext>
            </a:extLst>
          </p:cNvPr>
          <p:cNvPicPr>
            <a:picLocks noChangeAspect="1"/>
          </p:cNvPicPr>
          <p:nvPr/>
        </p:nvPicPr>
        <p:blipFill rotWithShape="1">
          <a:blip r:embed="rId5"/>
          <a:srcRect b="18717"/>
          <a:stretch/>
        </p:blipFill>
        <p:spPr>
          <a:xfrm>
            <a:off x="807720" y="1518802"/>
            <a:ext cx="5017008" cy="1444735"/>
          </a:xfrm>
          <a:prstGeom prst="rect">
            <a:avLst/>
          </a:prstGeom>
        </p:spPr>
      </p:pic>
      <p:sp>
        <p:nvSpPr>
          <p:cNvPr id="19" name="Rectangle 18">
            <a:extLst>
              <a:ext uri="{FF2B5EF4-FFF2-40B4-BE49-F238E27FC236}">
                <a16:creationId xmlns:a16="http://schemas.microsoft.com/office/drawing/2014/main" id="{13672B9C-B827-FBD0-8F05-10BC7CE0B569}"/>
              </a:ext>
            </a:extLst>
          </p:cNvPr>
          <p:cNvSpPr/>
          <p:nvPr/>
        </p:nvSpPr>
        <p:spPr>
          <a:xfrm>
            <a:off x="1390826" y="5056354"/>
            <a:ext cx="5261132" cy="369332"/>
          </a:xfrm>
          <a:prstGeom prst="rect">
            <a:avLst/>
          </a:prstGeom>
        </p:spPr>
        <p:txBody>
          <a:bodyPr anchor="ctr"/>
          <a:lstStyle/>
          <a:p>
            <a:pPr lvl="1"/>
            <a:endParaRPr lang="en-US" b="1">
              <a:solidFill>
                <a:schemeClr val="tx2"/>
              </a:solidFill>
              <a:latin typeface="Lora" pitchFamily="2" charset="0"/>
            </a:endParaRPr>
          </a:p>
        </p:txBody>
      </p:sp>
      <p:pic>
        <p:nvPicPr>
          <p:cNvPr id="20" name="Picture 19" descr="Top shot of a representation of networks with stick figures.">
            <a:extLst>
              <a:ext uri="{FF2B5EF4-FFF2-40B4-BE49-F238E27FC236}">
                <a16:creationId xmlns:a16="http://schemas.microsoft.com/office/drawing/2014/main" id="{D88E165B-8308-06E2-D9D8-18D8BD91A57F}"/>
              </a:ext>
            </a:extLst>
          </p:cNvPr>
          <p:cNvPicPr>
            <a:picLocks noChangeAspect="1"/>
          </p:cNvPicPr>
          <p:nvPr/>
        </p:nvPicPr>
        <p:blipFill rotWithShape="1">
          <a:blip r:embed="rId6"/>
          <a:srcRect l="9759" t="28295" r="29626" b="48370"/>
          <a:stretch/>
        </p:blipFill>
        <p:spPr>
          <a:xfrm>
            <a:off x="807720" y="4669409"/>
            <a:ext cx="5017008" cy="1285249"/>
          </a:xfrm>
          <a:prstGeom prst="rect">
            <a:avLst/>
          </a:prstGeom>
        </p:spPr>
      </p:pic>
      <p:pic>
        <p:nvPicPr>
          <p:cNvPr id="3074" name="Picture 2" descr="Linkedin banner icons | Premium Photo">
            <a:extLst>
              <a:ext uri="{FF2B5EF4-FFF2-40B4-BE49-F238E27FC236}">
                <a16:creationId xmlns:a16="http://schemas.microsoft.com/office/drawing/2014/main" id="{FB9A1C8D-1A61-2141-29EB-7E5911BF6F69}"/>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val="0"/>
              </a:ext>
            </a:extLst>
          </a:blip>
          <a:srcRect t="32975" b="9572"/>
          <a:stretch/>
        </p:blipFill>
        <p:spPr bwMode="auto">
          <a:xfrm>
            <a:off x="807720" y="2998385"/>
            <a:ext cx="5017008" cy="1620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9815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18260BC5-5E73-1A9C-51A1-F14136F6F5A0}"/>
              </a:ext>
            </a:extLst>
          </p:cNvPr>
          <p:cNvSpPr/>
          <p:nvPr/>
        </p:nvSpPr>
        <p:spPr>
          <a:xfrm>
            <a:off x="0" y="4329268"/>
            <a:ext cx="12192000" cy="25287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800">
              <a:latin typeface="Red Hat Display" panose="02010303040201060303"/>
            </a:endParaRPr>
          </a:p>
        </p:txBody>
      </p:sp>
      <p:pic>
        <p:nvPicPr>
          <p:cNvPr id="37" name="Picture 36" descr="A logo on a black background&#10;&#10;Description automatically generated">
            <a:extLst>
              <a:ext uri="{FF2B5EF4-FFF2-40B4-BE49-F238E27FC236}">
                <a16:creationId xmlns:a16="http://schemas.microsoft.com/office/drawing/2014/main" id="{6962815D-B8CF-D6EE-9A96-164374DF1A99}"/>
              </a:ext>
            </a:extLst>
          </p:cNvPr>
          <p:cNvPicPr>
            <a:picLocks noChangeAspect="1"/>
          </p:cNvPicPr>
          <p:nvPr/>
        </p:nvPicPr>
        <p:blipFill rotWithShape="1">
          <a:blip r:embed="rId3"/>
          <a:srcRect t="43678" b="33467"/>
          <a:stretch/>
        </p:blipFill>
        <p:spPr>
          <a:xfrm>
            <a:off x="505931" y="5568431"/>
            <a:ext cx="2827283" cy="646181"/>
          </a:xfrm>
          <a:prstGeom prst="rect">
            <a:avLst/>
          </a:prstGeom>
        </p:spPr>
      </p:pic>
      <p:sp>
        <p:nvSpPr>
          <p:cNvPr id="5" name="Subtitle 1">
            <a:extLst>
              <a:ext uri="{FF2B5EF4-FFF2-40B4-BE49-F238E27FC236}">
                <a16:creationId xmlns:a16="http://schemas.microsoft.com/office/drawing/2014/main" id="{1845084D-A246-22E4-B0A3-A11BE60EBEB0}"/>
              </a:ext>
            </a:extLst>
          </p:cNvPr>
          <p:cNvSpPr txBox="1">
            <a:spLocks/>
          </p:cNvSpPr>
          <p:nvPr/>
        </p:nvSpPr>
        <p:spPr>
          <a:xfrm>
            <a:off x="695324" y="1302605"/>
            <a:ext cx="10801349" cy="2528732"/>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Ø"/>
            </a:pPr>
            <a:r>
              <a:rPr lang="en-US" sz="1800">
                <a:latin typeface="Red Hat Display" panose="02010303040201060303"/>
              </a:rPr>
              <a:t>Consider disseminating the work of the TEC among </a:t>
            </a:r>
            <a:r>
              <a:rPr lang="en-US" sz="1800" u="sng">
                <a:latin typeface="Red Hat Display" panose="02010303040201060303"/>
              </a:rPr>
              <a:t>policy-focused actors in your institutions and networks</a:t>
            </a:r>
            <a:r>
              <a:rPr lang="en-US" sz="1800">
                <a:latin typeface="Red Hat Display" panose="02010303040201060303"/>
              </a:rPr>
              <a:t>: for example when engaging with relevant line ministries, sub-national governments, technology practitioners, communities of practice, academia, youth and innovation actors</a:t>
            </a:r>
          </a:p>
          <a:p>
            <a:pPr marL="342900" indent="-342900">
              <a:buFont typeface="Wingdings" panose="05000000000000000000" pitchFamily="2" charset="2"/>
              <a:buChar char="Ø"/>
            </a:pPr>
            <a:r>
              <a:rPr lang="en-US" sz="1800">
                <a:latin typeface="Red Hat Display" panose="02010303040201060303"/>
              </a:rPr>
              <a:t>Consider applying TEC policy recommendations in your context and share your insights, results and lessons learned with the TEC, for example through TEC </a:t>
            </a:r>
            <a:r>
              <a:rPr lang="en-US" sz="1800" u="sng">
                <a:latin typeface="Red Hat Display" panose="02010303040201060303"/>
              </a:rPr>
              <a:t>surveys and questionnaires </a:t>
            </a:r>
          </a:p>
          <a:p>
            <a:pPr marL="342900" indent="-342900">
              <a:buFont typeface="Wingdings" panose="05000000000000000000" pitchFamily="2" charset="2"/>
              <a:buChar char="Ø"/>
            </a:pPr>
            <a:r>
              <a:rPr lang="en-US" sz="1800">
                <a:latin typeface="Red Hat Display" panose="02010303040201060303"/>
              </a:rPr>
              <a:t>Provide us with feedback through the NDE surveys; and via email to the TEC inbox all-year-round</a:t>
            </a:r>
          </a:p>
          <a:p>
            <a:pPr marL="342900" indent="-342900">
              <a:buFont typeface="Wingdings" panose="05000000000000000000" pitchFamily="2" charset="2"/>
              <a:buChar char="Ø"/>
            </a:pPr>
            <a:r>
              <a:rPr lang="en-US" sz="1800">
                <a:latin typeface="Red Hat Display" panose="02010303040201060303"/>
              </a:rPr>
              <a:t>Share examples of your work with the TEC through its </a:t>
            </a:r>
            <a:r>
              <a:rPr lang="en-US" sz="1800" u="sng">
                <a:latin typeface="Red Hat Display" panose="02010303040201060303"/>
              </a:rPr>
              <a:t>activities, events and dialogues</a:t>
            </a:r>
            <a:endParaRPr lang="en-US" sz="1800">
              <a:latin typeface="Red Hat Display" panose="02010303040201060303"/>
            </a:endParaRPr>
          </a:p>
        </p:txBody>
      </p:sp>
      <p:sp>
        <p:nvSpPr>
          <p:cNvPr id="6" name="Title 5">
            <a:extLst>
              <a:ext uri="{FF2B5EF4-FFF2-40B4-BE49-F238E27FC236}">
                <a16:creationId xmlns:a16="http://schemas.microsoft.com/office/drawing/2014/main" id="{8E90D7EA-2292-548C-7A3A-DDD36D10668C}"/>
              </a:ext>
            </a:extLst>
          </p:cNvPr>
          <p:cNvSpPr txBox="1">
            <a:spLocks/>
          </p:cNvSpPr>
          <p:nvPr/>
        </p:nvSpPr>
        <p:spPr>
          <a:xfrm>
            <a:off x="695325" y="685991"/>
            <a:ext cx="10676485" cy="656189"/>
          </a:xfrm>
          <a:prstGeom prst="rect">
            <a:avLst/>
          </a:prstGeom>
        </p:spPr>
        <p:txBody>
          <a:bodyPr lIns="91440" tIns="45720" rIns="91440" bIns="45720" anchor="ctr"/>
          <a:lstStyle>
            <a:lvl1pPr algn="ctr" defTabSz="914400" rtl="0" eaLnBrk="1" latinLnBrk="0" hangingPunct="1">
              <a:lnSpc>
                <a:spcPct val="90000"/>
              </a:lnSpc>
              <a:spcBef>
                <a:spcPct val="0"/>
              </a:spcBef>
              <a:buNone/>
              <a:defRPr sz="3200" b="1" i="0" kern="1200">
                <a:solidFill>
                  <a:schemeClr val="tx1"/>
                </a:solidFill>
                <a:latin typeface="Lora" pitchFamily="2" charset="77"/>
                <a:ea typeface="Red Hat Display" panose="02010303040201060303" pitchFamily="2" charset="0"/>
                <a:cs typeface="Red Hat Display" panose="02010303040201060303" pitchFamily="2" charset="0"/>
              </a:defRPr>
            </a:lvl1pPr>
          </a:lstStyle>
          <a:p>
            <a:pPr algn="l"/>
            <a:r>
              <a:rPr lang="en-US" sz="2400">
                <a:latin typeface="Lora"/>
              </a:rPr>
              <a:t>Stay engaged – As NDEs…</a:t>
            </a:r>
            <a:endParaRPr lang="en-US" sz="2400"/>
          </a:p>
        </p:txBody>
      </p:sp>
      <p:sp>
        <p:nvSpPr>
          <p:cNvPr id="10" name="TextBox 9">
            <a:extLst>
              <a:ext uri="{FF2B5EF4-FFF2-40B4-BE49-F238E27FC236}">
                <a16:creationId xmlns:a16="http://schemas.microsoft.com/office/drawing/2014/main" id="{B4A5B620-2365-C469-1357-6E2284E34411}"/>
              </a:ext>
            </a:extLst>
          </p:cNvPr>
          <p:cNvSpPr txBox="1"/>
          <p:nvPr/>
        </p:nvSpPr>
        <p:spPr>
          <a:xfrm>
            <a:off x="3966590" y="5687598"/>
            <a:ext cx="6103620" cy="369332"/>
          </a:xfrm>
          <a:prstGeom prst="rect">
            <a:avLst/>
          </a:prstGeom>
          <a:noFill/>
        </p:spPr>
        <p:txBody>
          <a:bodyPr wrap="square">
            <a:spAutoFit/>
          </a:bodyPr>
          <a:lstStyle/>
          <a:p>
            <a:r>
              <a:rPr lang="en-US" sz="1800">
                <a:solidFill>
                  <a:schemeClr val="bg2"/>
                </a:solidFill>
                <a:latin typeface="Red Hat Display" panose="02010303040201060303"/>
              </a:rPr>
              <a:t>Contact us: </a:t>
            </a:r>
            <a:r>
              <a:rPr lang="en-US" sz="1800" err="1">
                <a:solidFill>
                  <a:schemeClr val="bg2"/>
                </a:solidFill>
                <a:latin typeface="Red Hat Display" panose="02010303040201060303"/>
                <a:hlinkClick r:id="rId4">
                  <a:extLst>
                    <a:ext uri="{A12FA001-AC4F-418D-AE19-62706E023703}">
                      <ahyp:hlinkClr xmlns:ahyp="http://schemas.microsoft.com/office/drawing/2018/hyperlinkcolor" val="tx"/>
                    </a:ext>
                  </a:extLst>
                </a:hlinkClick>
              </a:rPr>
              <a:t>tec@unfccc.int</a:t>
            </a:r>
            <a:r>
              <a:rPr lang="en-US" sz="1800">
                <a:solidFill>
                  <a:schemeClr val="bg2"/>
                </a:solidFill>
                <a:latin typeface="Red Hat Display" panose="02010303040201060303"/>
              </a:rPr>
              <a:t> </a:t>
            </a:r>
          </a:p>
        </p:txBody>
      </p:sp>
    </p:spTree>
    <p:extLst>
      <p:ext uri="{BB962C8B-B14F-4D97-AF65-F5344CB8AC3E}">
        <p14:creationId xmlns:p14="http://schemas.microsoft.com/office/powerpoint/2010/main" val="1467501231"/>
      </p:ext>
    </p:extLst>
  </p:cSld>
  <p:clrMapOvr>
    <a:masterClrMapping/>
  </p:clrMapOvr>
</p:sld>
</file>

<file path=ppt/theme/theme1.xml><?xml version="1.0" encoding="utf-8"?>
<a:theme xmlns:a="http://schemas.openxmlformats.org/drawingml/2006/main" name="Tema di Office">
  <a:themeElements>
    <a:clrScheme name="UCC">
      <a:dk1>
        <a:srgbClr val="062449"/>
      </a:dk1>
      <a:lt1>
        <a:srgbClr val="FFFFFF"/>
      </a:lt1>
      <a:dk2>
        <a:srgbClr val="5C90C8"/>
      </a:dk2>
      <a:lt2>
        <a:srgbClr val="F6F0DF"/>
      </a:lt2>
      <a:accent1>
        <a:srgbClr val="062449"/>
      </a:accent1>
      <a:accent2>
        <a:srgbClr val="EF3218"/>
      </a:accent2>
      <a:accent3>
        <a:srgbClr val="F6F0DF"/>
      </a:accent3>
      <a:accent4>
        <a:srgbClr val="FFFFFF"/>
      </a:accent4>
      <a:accent5>
        <a:srgbClr val="062449"/>
      </a:accent5>
      <a:accent6>
        <a:srgbClr val="5C90C8"/>
      </a:accent6>
      <a:hlink>
        <a:srgbClr val="EF3218"/>
      </a:hlink>
      <a:folHlink>
        <a:srgbClr val="F6F0D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2F6AC88A4A98A4583877E795B583186" ma:contentTypeVersion="16" ma:contentTypeDescription="Create a new document." ma:contentTypeScope="" ma:versionID="af4497c520288061dbb545c5dccc96f2">
  <xsd:schema xmlns:xsd="http://www.w3.org/2001/XMLSchema" xmlns:xs="http://www.w3.org/2001/XMLSchema" xmlns:p="http://schemas.microsoft.com/office/2006/metadata/properties" xmlns:ns2="48bba4d1-6239-4317-af40-f4be253099f4" xmlns:ns3="618bf4cd-df42-445c-9405-64996b5c722d" targetNamespace="http://schemas.microsoft.com/office/2006/metadata/properties" ma:root="true" ma:fieldsID="3ed12b88e61bb8103538e4be941b001f" ns2:_="" ns3:_="">
    <xsd:import namespace="48bba4d1-6239-4317-af40-f4be253099f4"/>
    <xsd:import namespace="618bf4cd-df42-445c-9405-64996b5c722d"/>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bba4d1-6239-4317-af40-f4be253099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18bf4cd-df42-445c-9405-64996b5c722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86352ac-c29d-4267-9b7e-24dfbff2ef1a}" ma:internalName="TaxCatchAll" ma:showField="CatchAllData" ma:web="618bf4cd-df42-445c-9405-64996b5c722d">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8bba4d1-6239-4317-af40-f4be253099f4">
      <Terms xmlns="http://schemas.microsoft.com/office/infopath/2007/PartnerControls"/>
    </lcf76f155ced4ddcb4097134ff3c332f>
    <TaxCatchAll xmlns="618bf4cd-df42-445c-9405-64996b5c722d" xsi:nil="true"/>
  </documentManagement>
</p:properties>
</file>

<file path=customXml/item4.xml><?xml version="1.0" encoding="utf-8"?>
<?mso-contentType ?>
<SharedContentType xmlns="Microsoft.SharePoint.Taxonomy.ContentTypeSync" SourceId="9d8c265a-5436-43a7-80c1-713d2827ffde" ContentTypeId="0x0101" PreviousValue="false"/>
</file>

<file path=customXml/itemProps1.xml><?xml version="1.0" encoding="utf-8"?>
<ds:datastoreItem xmlns:ds="http://schemas.openxmlformats.org/officeDocument/2006/customXml" ds:itemID="{104A92CE-7CF1-4CC8-8330-A2C6C796AE7F}">
  <ds:schemaRefs>
    <ds:schemaRef ds:uri="http://schemas.microsoft.com/sharepoint/v3/contenttype/forms"/>
  </ds:schemaRefs>
</ds:datastoreItem>
</file>

<file path=customXml/itemProps2.xml><?xml version="1.0" encoding="utf-8"?>
<ds:datastoreItem xmlns:ds="http://schemas.openxmlformats.org/officeDocument/2006/customXml" ds:itemID="{419C9EB7-9A75-40CF-B6D4-AD019E8F6C53}"/>
</file>

<file path=customXml/itemProps3.xml><?xml version="1.0" encoding="utf-8"?>
<ds:datastoreItem xmlns:ds="http://schemas.openxmlformats.org/officeDocument/2006/customXml" ds:itemID="{C87B92F6-3FA6-4949-B248-7B7A10476BC6}">
  <ds:schemaRefs>
    <ds:schemaRef ds:uri="b9c4cca1-f36b-4c6e-8154-5ae0e0c28d91"/>
    <ds:schemaRef ds:uri="bab4e740-857a-4caa-9171-2eb539425c6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6C94330B-8598-455B-8070-F281E62BBA65}">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0</TotalTime>
  <Words>2309</Words>
  <Application>Microsoft Office PowerPoint</Application>
  <PresentationFormat>Widescreen</PresentationFormat>
  <Paragraphs>147</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Tema di Office</vt:lpstr>
      <vt:lpstr>PowerPoint Presentation</vt:lpstr>
      <vt:lpstr>TEC Mandate</vt:lpstr>
      <vt:lpstr>TEC rolling workplan 2023-2027</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 NDE Forum 2026</dc:title>
  <dc:creator/>
  <cp:lastModifiedBy>Moritz Weigel</cp:lastModifiedBy>
  <cp:revision>5</cp:revision>
  <dcterms:created xsi:type="dcterms:W3CDTF">2024-08-22T13:47:37Z</dcterms:created>
  <dcterms:modified xsi:type="dcterms:W3CDTF">2026-09-02T13:56:55Z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0x01010002F6AC88A4A98A4583877E795B583186</vt:lpwstr>
  </property>
  <property fmtid="{D5CDD505-2E9C-101B-9397-08002B2CF9AE}" pid="3" name="MediaServiceImageTags">
    <vt:lpwstr/>
  </property>
</Properties>
</file>