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12192000"/>
  <p:notesSz cx="13716000" cy="24384000"/>
  <p:embeddedFontLst>
    <p:embeddedFont>
      <p:font typeface="Garamond"/>
      <p:regular r:id="rId21"/>
      <p:bold r:id="rId22"/>
      <p:italic r:id="rId23"/>
      <p:boldItalic r:id="rId24"/>
    </p:embeddedFont>
    <p:embeddedFont>
      <p:font typeface="Gill Sans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616">
          <p15:clr>
            <a:srgbClr val="A4A3A4"/>
          </p15:clr>
        </p15:guide>
        <p15:guide id="2" orient="horz" pos="3264">
          <p15:clr>
            <a:srgbClr val="A4A3A4"/>
          </p15:clr>
        </p15:guide>
        <p15:guide id="3" pos="6912">
          <p15:clr>
            <a:srgbClr val="A4A3A4"/>
          </p15:clr>
        </p15:guide>
        <p15:guide id="4" orient="horz">
          <p15:clr>
            <a:srgbClr val="A4A3A4"/>
          </p15:clr>
        </p15:guide>
        <p15:guide id="5" orient="horz" pos="4008">
          <p15:clr>
            <a:srgbClr val="A4A3A4"/>
          </p15:clr>
        </p15:guide>
        <p15:guide id="6" orient="horz" pos="2352">
          <p15:clr>
            <a:srgbClr val="A4A3A4"/>
          </p15:clr>
        </p15:guide>
        <p15:guide id="7" pos="6696">
          <p15:clr>
            <a:srgbClr val="A4A3A4"/>
          </p15:clr>
        </p15:guide>
        <p15:guide id="8" pos="2136">
          <p15:clr>
            <a:srgbClr val="A4A3A4"/>
          </p15:clr>
        </p15:guide>
        <p15:guide id="9" pos="2760">
          <p15:clr>
            <a:srgbClr val="A4A3A4"/>
          </p15:clr>
        </p15:guide>
        <p15:guide id="10" pos="3288">
          <p15:clr>
            <a:srgbClr val="A4A3A4"/>
          </p15:clr>
        </p15:guide>
        <p15:guide id="11" pos="4032">
          <p15:clr>
            <a:srgbClr val="A4A3A4"/>
          </p15:clr>
        </p15:guide>
        <p15:guide id="12" pos="4392">
          <p15:clr>
            <a:srgbClr val="A4A3A4"/>
          </p15:clr>
        </p15:guide>
        <p15:guide id="13" pos="4944">
          <p15:clr>
            <a:srgbClr val="A4A3A4"/>
          </p15:clr>
        </p15:guide>
        <p15:guide id="14" pos="5544">
          <p15:clr>
            <a:srgbClr val="A4A3A4"/>
          </p15:clr>
        </p15:guide>
        <p15:guide id="15" pos="6072">
          <p15:clr>
            <a:srgbClr val="A4A3A4"/>
          </p15:clr>
        </p15:guide>
        <p15:guide id="16" orient="horz" pos="2448">
          <p15:clr>
            <a:srgbClr val="A4A3A4"/>
          </p15:clr>
        </p15:guide>
        <p15:guide id="17" pos="5256">
          <p15:clr>
            <a:srgbClr val="A4A3A4"/>
          </p15:clr>
        </p15:guide>
        <p15:guide id="18" pos="7261">
          <p15:clr>
            <a:srgbClr val="A4A3A4"/>
          </p15:clr>
        </p15:guide>
      </p15:sldGuideLst>
    </p:ext>
    <p:ext uri="GoogleSlidesCustomDataVersion2">
      <go:slidesCustomData xmlns:go="http://customooxmlschemas.google.com/" r:id="rId27" roundtripDataSignature="AMtx7mifHdV2IPP3p4atCwZfOcg8inJY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616" orient="horz"/>
        <p:guide pos="3264" orient="horz"/>
        <p:guide pos="6912"/>
        <p:guide orient="horz"/>
        <p:guide pos="4008" orient="horz"/>
        <p:guide pos="2352" orient="horz"/>
        <p:guide pos="6696"/>
        <p:guide pos="2136"/>
        <p:guide pos="2760"/>
        <p:guide pos="3288"/>
        <p:guide pos="4032"/>
        <p:guide pos="4392"/>
        <p:guide pos="4944"/>
        <p:guide pos="5544"/>
        <p:guide pos="6072"/>
        <p:guide pos="2448" orient="horz"/>
        <p:guide pos="5256"/>
        <p:guide pos="726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Garamond-bold.fntdata"/><Relationship Id="rId21" Type="http://schemas.openxmlformats.org/officeDocument/2006/relationships/font" Target="fonts/Garamond-regular.fntdata"/><Relationship Id="rId24" Type="http://schemas.openxmlformats.org/officeDocument/2006/relationships/font" Target="fonts/Garamond-boldItalic.fntdata"/><Relationship Id="rId23" Type="http://schemas.openxmlformats.org/officeDocument/2006/relationships/font" Target="fonts/Garamond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GillSans-bold.fntdata"/><Relationship Id="rId25" Type="http://schemas.openxmlformats.org/officeDocument/2006/relationships/font" Target="fonts/GillSans-regular.fntdata"/><Relationship Id="rId27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:notes"/>
          <p:cNvSpPr/>
          <p:nvPr>
            <p:ph idx="2" type="sldImg"/>
          </p:nvPr>
        </p:nvSpPr>
        <p:spPr>
          <a:xfrm>
            <a:off x="-762000" y="1096963"/>
            <a:ext cx="9753600" cy="54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p1:notes"/>
          <p:cNvSpPr txBox="1"/>
          <p:nvPr>
            <p:ph idx="1" type="body"/>
          </p:nvPr>
        </p:nvSpPr>
        <p:spPr>
          <a:xfrm>
            <a:off x="822950" y="6949425"/>
            <a:ext cx="6583800" cy="6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9" name="Google Shape;399;p3:notes"/>
          <p:cNvSpPr/>
          <p:nvPr>
            <p:ph idx="2" type="sldImg"/>
          </p:nvPr>
        </p:nvSpPr>
        <p:spPr>
          <a:xfrm>
            <a:off x="-1268413" y="1828800"/>
            <a:ext cx="16254413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f2b7fc138f_1_52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2" name="Google Shape;412;g2f2b7fc138f_1_52:notes"/>
          <p:cNvSpPr/>
          <p:nvPr>
            <p:ph idx="2" type="sldImg"/>
          </p:nvPr>
        </p:nvSpPr>
        <p:spPr>
          <a:xfrm>
            <a:off x="-1268413" y="1828800"/>
            <a:ext cx="16254413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f2b7fc138f_1_64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5" name="Google Shape;425;g2f2b7fc138f_1_64:notes"/>
          <p:cNvSpPr/>
          <p:nvPr>
            <p:ph idx="2" type="sldImg"/>
          </p:nvPr>
        </p:nvSpPr>
        <p:spPr>
          <a:xfrm>
            <a:off x="-1268413" y="1828800"/>
            <a:ext cx="16254413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4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5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ff63603465_0_3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5" name="Google Shape;465;g2ff63603465_0_3:notes"/>
          <p:cNvSpPr/>
          <p:nvPr>
            <p:ph idx="2" type="sldImg"/>
          </p:nvPr>
        </p:nvSpPr>
        <p:spPr>
          <a:xfrm>
            <a:off x="-1268413" y="1828800"/>
            <a:ext cx="16254413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8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2" name="Google Shape;292;p28:notes"/>
          <p:cNvSpPr/>
          <p:nvPr>
            <p:ph idx="2" type="sldImg"/>
          </p:nvPr>
        </p:nvSpPr>
        <p:spPr>
          <a:xfrm>
            <a:off x="-1268413" y="1828800"/>
            <a:ext cx="16254413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f2b7fc138f_0_97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7" name="Google Shape;307;g2f2b7fc138f_0_97:notes"/>
          <p:cNvSpPr/>
          <p:nvPr>
            <p:ph idx="2" type="sldImg"/>
          </p:nvPr>
        </p:nvSpPr>
        <p:spPr>
          <a:xfrm>
            <a:off x="-1268413" y="1828800"/>
            <a:ext cx="16254413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f2b7fc138f_0_72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0" name="Google Shape;320;g2f2b7fc138f_0_72:notes"/>
          <p:cNvSpPr/>
          <p:nvPr>
            <p:ph idx="2" type="sldImg"/>
          </p:nvPr>
        </p:nvSpPr>
        <p:spPr>
          <a:xfrm>
            <a:off x="-1268413" y="1828800"/>
            <a:ext cx="16254413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3" name="Google Shape;333;p2:notes"/>
          <p:cNvSpPr/>
          <p:nvPr>
            <p:ph idx="2" type="sldImg"/>
          </p:nvPr>
        </p:nvSpPr>
        <p:spPr>
          <a:xfrm>
            <a:off x="-1268413" y="1828800"/>
            <a:ext cx="16254413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f2b7fc138f_0_25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6" name="Google Shape;346;g2f2b7fc138f_0_25:notes"/>
          <p:cNvSpPr/>
          <p:nvPr>
            <p:ph idx="2" type="sldImg"/>
          </p:nvPr>
        </p:nvSpPr>
        <p:spPr>
          <a:xfrm>
            <a:off x="-1268413" y="1828800"/>
            <a:ext cx="16254413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f2b7fc138f_1_15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9" name="Google Shape;359;g2f2b7fc138f_1_15:notes"/>
          <p:cNvSpPr/>
          <p:nvPr>
            <p:ph idx="2" type="sldImg"/>
          </p:nvPr>
        </p:nvSpPr>
        <p:spPr>
          <a:xfrm>
            <a:off x="-1268413" y="1828800"/>
            <a:ext cx="16254413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f2b7fc138f_1_3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3" name="Google Shape;373;g2f2b7fc138f_1_3:notes"/>
          <p:cNvSpPr/>
          <p:nvPr>
            <p:ph idx="2" type="sldImg"/>
          </p:nvPr>
        </p:nvSpPr>
        <p:spPr>
          <a:xfrm>
            <a:off x="-1268413" y="1828800"/>
            <a:ext cx="16254413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f2b7fc138f_1_39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6" name="Google Shape;386;g2f2b7fc138f_1_39:notes"/>
          <p:cNvSpPr/>
          <p:nvPr>
            <p:ph idx="2" type="sldImg"/>
          </p:nvPr>
        </p:nvSpPr>
        <p:spPr>
          <a:xfrm>
            <a:off x="-1268413" y="1828800"/>
            <a:ext cx="16254413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8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9"/>
          <p:cNvSpPr txBox="1"/>
          <p:nvPr>
            <p:ph idx="12" type="sldNum"/>
          </p:nvPr>
        </p:nvSpPr>
        <p:spPr>
          <a:xfrm>
            <a:off x="11409045" y="6333134"/>
            <a:ext cx="7314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b="0" i="0" sz="1583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b="0" i="0" sz="1583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b="0" i="0" sz="1583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b="0" i="0" sz="1583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b="0" i="0" sz="1583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b="0" i="0" sz="1583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b="0" i="0" sz="1583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b="0" i="0" sz="1583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  <a:defRPr b="0" i="0" sz="1583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46"/>
          <p:cNvGrpSpPr/>
          <p:nvPr/>
        </p:nvGrpSpPr>
        <p:grpSpPr>
          <a:xfrm>
            <a:off x="-16934" y="0"/>
            <a:ext cx="12231160" cy="6856215"/>
            <a:chOff x="-16934" y="0"/>
            <a:chExt cx="12231160" cy="6856215"/>
          </a:xfrm>
        </p:grpSpPr>
        <p:pic>
          <p:nvPicPr>
            <p:cNvPr descr="HD-PanelTitleR1.png" id="84" name="Google Shape;84;p4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0"/>
              <a:ext cx="12188827" cy="6856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Google Shape;85;p46"/>
            <p:cNvSpPr/>
            <p:nvPr/>
          </p:nvSpPr>
          <p:spPr>
            <a:xfrm>
              <a:off x="2328332" y="1540931"/>
              <a:ext cx="7543800" cy="3835500"/>
            </a:xfrm>
            <a:prstGeom prst="rect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HDRibbonTitle-UniformTrim.png" id="86" name="Google Shape;86;p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DRibbonTitle-UniformTrim.png" id="87" name="Google Shape;87;p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" name="Google Shape;88;p46"/>
          <p:cNvSpPr txBox="1"/>
          <p:nvPr>
            <p:ph type="ctrTitle"/>
          </p:nvPr>
        </p:nvSpPr>
        <p:spPr>
          <a:xfrm>
            <a:off x="2692398" y="1871131"/>
            <a:ext cx="6815700" cy="15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aramond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6"/>
          <p:cNvSpPr txBox="1"/>
          <p:nvPr>
            <p:ph idx="1" type="subTitle"/>
          </p:nvPr>
        </p:nvSpPr>
        <p:spPr>
          <a:xfrm>
            <a:off x="2692398" y="3657597"/>
            <a:ext cx="68157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415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0" name="Google Shape;90;p46"/>
          <p:cNvSpPr txBox="1"/>
          <p:nvPr>
            <p:ph idx="10" type="dt"/>
          </p:nvPr>
        </p:nvSpPr>
        <p:spPr>
          <a:xfrm>
            <a:off x="7983232" y="5037663"/>
            <a:ext cx="8976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6"/>
          <p:cNvSpPr txBox="1"/>
          <p:nvPr>
            <p:ph idx="11" type="ftr"/>
          </p:nvPr>
        </p:nvSpPr>
        <p:spPr>
          <a:xfrm>
            <a:off x="2692397" y="5037663"/>
            <a:ext cx="52146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6"/>
          <p:cNvSpPr txBox="1"/>
          <p:nvPr>
            <p:ph idx="12" type="sldNum"/>
          </p:nvPr>
        </p:nvSpPr>
        <p:spPr>
          <a:xfrm>
            <a:off x="8956900" y="5037663"/>
            <a:ext cx="5511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3" name="Google Shape;93;p46"/>
          <p:cNvCxnSpPr/>
          <p:nvPr/>
        </p:nvCxnSpPr>
        <p:spPr>
          <a:xfrm>
            <a:off x="2692399" y="3522131"/>
            <a:ext cx="6815700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47"/>
          <p:cNvCxnSpPr/>
          <p:nvPr/>
        </p:nvCxnSpPr>
        <p:spPr>
          <a:xfrm>
            <a:off x="1396169" y="2421466"/>
            <a:ext cx="9407400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" name="Google Shape;96;p47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47"/>
          <p:cNvSpPr txBox="1"/>
          <p:nvPr>
            <p:ph idx="1" type="body"/>
          </p:nvPr>
        </p:nvSpPr>
        <p:spPr>
          <a:xfrm>
            <a:off x="1295401" y="2556932"/>
            <a:ext cx="9601200" cy="3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98" name="Google Shape;98;p47"/>
          <p:cNvSpPr txBox="1"/>
          <p:nvPr>
            <p:ph idx="10" type="dt"/>
          </p:nvPr>
        </p:nvSpPr>
        <p:spPr>
          <a:xfrm>
            <a:off x="8677501" y="5969000"/>
            <a:ext cx="16002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7"/>
          <p:cNvSpPr txBox="1"/>
          <p:nvPr>
            <p:ph idx="11" type="ftr"/>
          </p:nvPr>
        </p:nvSpPr>
        <p:spPr>
          <a:xfrm>
            <a:off x="1295401" y="5969000"/>
            <a:ext cx="73059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47"/>
          <p:cNvSpPr txBox="1"/>
          <p:nvPr>
            <p:ph idx="12" type="sldNum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8"/>
          <p:cNvSpPr txBox="1"/>
          <p:nvPr>
            <p:ph type="title"/>
          </p:nvPr>
        </p:nvSpPr>
        <p:spPr>
          <a:xfrm>
            <a:off x="2015069" y="1752606"/>
            <a:ext cx="8158800" cy="1822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48"/>
          <p:cNvSpPr txBox="1"/>
          <p:nvPr>
            <p:ph idx="1" type="body"/>
          </p:nvPr>
        </p:nvSpPr>
        <p:spPr>
          <a:xfrm>
            <a:off x="2015067" y="3846051"/>
            <a:ext cx="81588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4" name="Google Shape;104;p48"/>
          <p:cNvSpPr txBox="1"/>
          <p:nvPr>
            <p:ph idx="10" type="dt"/>
          </p:nvPr>
        </p:nvSpPr>
        <p:spPr>
          <a:xfrm>
            <a:off x="8677501" y="5969000"/>
            <a:ext cx="16002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48"/>
          <p:cNvSpPr txBox="1"/>
          <p:nvPr>
            <p:ph idx="11" type="ftr"/>
          </p:nvPr>
        </p:nvSpPr>
        <p:spPr>
          <a:xfrm>
            <a:off x="1295401" y="5969000"/>
            <a:ext cx="73059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48"/>
          <p:cNvSpPr txBox="1"/>
          <p:nvPr>
            <p:ph idx="12" type="sldNum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7" name="Google Shape;107;p48"/>
          <p:cNvCxnSpPr/>
          <p:nvPr/>
        </p:nvCxnSpPr>
        <p:spPr>
          <a:xfrm>
            <a:off x="2012723" y="3710585"/>
            <a:ext cx="8163300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9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49"/>
          <p:cNvSpPr txBox="1"/>
          <p:nvPr>
            <p:ph idx="1" type="body"/>
          </p:nvPr>
        </p:nvSpPr>
        <p:spPr>
          <a:xfrm>
            <a:off x="1295400" y="2658533"/>
            <a:ext cx="47184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ts val="3220"/>
              <a:buNone/>
              <a:defRPr b="0" sz="2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40"/>
              <a:buNone/>
              <a:defRPr b="1" sz="1600"/>
            </a:lvl9pPr>
          </a:lstStyle>
          <a:p/>
        </p:txBody>
      </p:sp>
      <p:sp>
        <p:nvSpPr>
          <p:cNvPr id="111" name="Google Shape;111;p49"/>
          <p:cNvSpPr txBox="1"/>
          <p:nvPr>
            <p:ph idx="2" type="body"/>
          </p:nvPr>
        </p:nvSpPr>
        <p:spPr>
          <a:xfrm>
            <a:off x="1295400" y="3243262"/>
            <a:ext cx="4718400" cy="26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112" name="Google Shape;112;p49"/>
          <p:cNvSpPr txBox="1"/>
          <p:nvPr>
            <p:ph idx="3" type="body"/>
          </p:nvPr>
        </p:nvSpPr>
        <p:spPr>
          <a:xfrm>
            <a:off x="6180670" y="2658533"/>
            <a:ext cx="47184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ts val="3220"/>
              <a:buNone/>
              <a:defRPr b="0" sz="2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40"/>
              <a:buNone/>
              <a:defRPr b="1" sz="1600"/>
            </a:lvl9pPr>
          </a:lstStyle>
          <a:p/>
        </p:txBody>
      </p:sp>
      <p:sp>
        <p:nvSpPr>
          <p:cNvPr id="113" name="Google Shape;113;p49"/>
          <p:cNvSpPr txBox="1"/>
          <p:nvPr>
            <p:ph idx="4" type="body"/>
          </p:nvPr>
        </p:nvSpPr>
        <p:spPr>
          <a:xfrm>
            <a:off x="6180670" y="3243262"/>
            <a:ext cx="4718400" cy="26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114" name="Google Shape;114;p49"/>
          <p:cNvSpPr txBox="1"/>
          <p:nvPr>
            <p:ph idx="10" type="dt"/>
          </p:nvPr>
        </p:nvSpPr>
        <p:spPr>
          <a:xfrm>
            <a:off x="8677501" y="5969000"/>
            <a:ext cx="16002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49"/>
          <p:cNvSpPr txBox="1"/>
          <p:nvPr>
            <p:ph idx="11" type="ftr"/>
          </p:nvPr>
        </p:nvSpPr>
        <p:spPr>
          <a:xfrm>
            <a:off x="1295401" y="5969000"/>
            <a:ext cx="73059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49"/>
          <p:cNvSpPr txBox="1"/>
          <p:nvPr>
            <p:ph idx="12" type="sldNum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7" name="Google Shape;117;p49"/>
          <p:cNvCxnSpPr/>
          <p:nvPr/>
        </p:nvCxnSpPr>
        <p:spPr>
          <a:xfrm>
            <a:off x="1396169" y="2421466"/>
            <a:ext cx="9407400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0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50"/>
          <p:cNvSpPr txBox="1"/>
          <p:nvPr>
            <p:ph idx="10" type="dt"/>
          </p:nvPr>
        </p:nvSpPr>
        <p:spPr>
          <a:xfrm>
            <a:off x="8677501" y="5969000"/>
            <a:ext cx="16002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50"/>
          <p:cNvSpPr txBox="1"/>
          <p:nvPr>
            <p:ph idx="11" type="ftr"/>
          </p:nvPr>
        </p:nvSpPr>
        <p:spPr>
          <a:xfrm>
            <a:off x="1295401" y="5969000"/>
            <a:ext cx="73059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50"/>
          <p:cNvSpPr txBox="1"/>
          <p:nvPr>
            <p:ph idx="12" type="sldNum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3" name="Google Shape;123;p50"/>
          <p:cNvCxnSpPr/>
          <p:nvPr/>
        </p:nvCxnSpPr>
        <p:spPr>
          <a:xfrm>
            <a:off x="1396169" y="2421466"/>
            <a:ext cx="9407400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4" name="Google Shape;124;p50"/>
          <p:cNvSpPr/>
          <p:nvPr/>
        </p:nvSpPr>
        <p:spPr>
          <a:xfrm>
            <a:off x="1" y="0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D6E2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5" name="Google Shape;125;p50"/>
          <p:cNvSpPr/>
          <p:nvPr/>
        </p:nvSpPr>
        <p:spPr>
          <a:xfrm rot="10800000">
            <a:off x="9949173" y="4755034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D6E2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1"/>
          <p:cNvSpPr txBox="1"/>
          <p:nvPr>
            <p:ph type="title"/>
          </p:nvPr>
        </p:nvSpPr>
        <p:spPr>
          <a:xfrm>
            <a:off x="1293811" y="1388534"/>
            <a:ext cx="37185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b="0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51"/>
          <p:cNvSpPr txBox="1"/>
          <p:nvPr>
            <p:ph idx="1" type="body"/>
          </p:nvPr>
        </p:nvSpPr>
        <p:spPr>
          <a:xfrm>
            <a:off x="5418668" y="982131"/>
            <a:ext cx="5469600" cy="48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6004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129" name="Google Shape;129;p51"/>
          <p:cNvSpPr txBox="1"/>
          <p:nvPr>
            <p:ph idx="2" type="body"/>
          </p:nvPr>
        </p:nvSpPr>
        <p:spPr>
          <a:xfrm>
            <a:off x="1293811" y="3031065"/>
            <a:ext cx="37185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84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/>
        </p:txBody>
      </p:sp>
      <p:sp>
        <p:nvSpPr>
          <p:cNvPr id="130" name="Google Shape;130;p51"/>
          <p:cNvSpPr txBox="1"/>
          <p:nvPr>
            <p:ph idx="10" type="dt"/>
          </p:nvPr>
        </p:nvSpPr>
        <p:spPr>
          <a:xfrm>
            <a:off x="8677501" y="5969000"/>
            <a:ext cx="16002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51"/>
          <p:cNvSpPr txBox="1"/>
          <p:nvPr>
            <p:ph idx="11" type="ftr"/>
          </p:nvPr>
        </p:nvSpPr>
        <p:spPr>
          <a:xfrm>
            <a:off x="1295401" y="5969000"/>
            <a:ext cx="73059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51"/>
          <p:cNvSpPr txBox="1"/>
          <p:nvPr>
            <p:ph idx="12" type="sldNum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3" name="Google Shape;133;p51"/>
          <p:cNvCxnSpPr/>
          <p:nvPr/>
        </p:nvCxnSpPr>
        <p:spPr>
          <a:xfrm>
            <a:off x="1396169" y="2912533"/>
            <a:ext cx="3514500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4" name="Google Shape;134;p51"/>
          <p:cNvSpPr/>
          <p:nvPr/>
        </p:nvSpPr>
        <p:spPr>
          <a:xfrm rot="10800000">
            <a:off x="9949173" y="4755034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D6E2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2"/>
          <p:cNvSpPr txBox="1"/>
          <p:nvPr>
            <p:ph type="title"/>
          </p:nvPr>
        </p:nvSpPr>
        <p:spPr>
          <a:xfrm>
            <a:off x="1295399" y="1883832"/>
            <a:ext cx="62418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aramond"/>
              <a:buNone/>
              <a:defRPr b="0"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52"/>
          <p:cNvSpPr/>
          <p:nvPr>
            <p:ph idx="2" type="pic"/>
          </p:nvPr>
        </p:nvSpPr>
        <p:spPr>
          <a:xfrm>
            <a:off x="8094831" y="1041400"/>
            <a:ext cx="3063300" cy="4775100"/>
          </a:xfrm>
          <a:prstGeom prst="roundRect">
            <a:avLst>
              <a:gd fmla="val 0" name="adj"/>
            </a:avLst>
          </a:prstGeom>
          <a:noFill/>
          <a:ln cap="flat" cmpd="thickThin" w="571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8" name="Google Shape;138;p52"/>
          <p:cNvSpPr txBox="1"/>
          <p:nvPr>
            <p:ph idx="1" type="body"/>
          </p:nvPr>
        </p:nvSpPr>
        <p:spPr>
          <a:xfrm>
            <a:off x="1295399" y="3255432"/>
            <a:ext cx="6241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None/>
              <a:defRPr sz="18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/>
        </p:txBody>
      </p:sp>
      <p:sp>
        <p:nvSpPr>
          <p:cNvPr id="139" name="Google Shape;139;p52"/>
          <p:cNvSpPr txBox="1"/>
          <p:nvPr>
            <p:ph idx="10" type="dt"/>
          </p:nvPr>
        </p:nvSpPr>
        <p:spPr>
          <a:xfrm>
            <a:off x="8677501" y="5969000"/>
            <a:ext cx="16002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52"/>
          <p:cNvSpPr txBox="1"/>
          <p:nvPr>
            <p:ph idx="11" type="ftr"/>
          </p:nvPr>
        </p:nvSpPr>
        <p:spPr>
          <a:xfrm>
            <a:off x="1295401" y="5969000"/>
            <a:ext cx="73059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52"/>
          <p:cNvSpPr txBox="1"/>
          <p:nvPr>
            <p:ph idx="12" type="sldNum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Google Shape;142;p52"/>
          <p:cNvSpPr/>
          <p:nvPr/>
        </p:nvSpPr>
        <p:spPr>
          <a:xfrm rot="10800000">
            <a:off x="9949173" y="4755034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D6E2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3"/>
          <p:cNvSpPr txBox="1"/>
          <p:nvPr>
            <p:ph type="title"/>
          </p:nvPr>
        </p:nvSpPr>
        <p:spPr>
          <a:xfrm>
            <a:off x="1295401" y="4815415"/>
            <a:ext cx="96096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b="0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53"/>
          <p:cNvSpPr/>
          <p:nvPr>
            <p:ph idx="2" type="pic"/>
          </p:nvPr>
        </p:nvSpPr>
        <p:spPr>
          <a:xfrm>
            <a:off x="1041427" y="1041399"/>
            <a:ext cx="10106100" cy="3336000"/>
          </a:xfrm>
          <a:prstGeom prst="roundRect">
            <a:avLst>
              <a:gd fmla="val 0" name="adj"/>
            </a:avLst>
          </a:prstGeom>
          <a:noFill/>
          <a:ln cap="flat" cmpd="thickThin" w="571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6" name="Google Shape;146;p53"/>
          <p:cNvSpPr txBox="1"/>
          <p:nvPr>
            <p:ph idx="1" type="body"/>
          </p:nvPr>
        </p:nvSpPr>
        <p:spPr>
          <a:xfrm>
            <a:off x="1295401" y="5382153"/>
            <a:ext cx="96096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/>
        </p:txBody>
      </p:sp>
      <p:sp>
        <p:nvSpPr>
          <p:cNvPr id="147" name="Google Shape;147;p53"/>
          <p:cNvSpPr txBox="1"/>
          <p:nvPr>
            <p:ph idx="10" type="dt"/>
          </p:nvPr>
        </p:nvSpPr>
        <p:spPr>
          <a:xfrm>
            <a:off x="8677501" y="5969000"/>
            <a:ext cx="16002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53"/>
          <p:cNvSpPr txBox="1"/>
          <p:nvPr>
            <p:ph idx="11" type="ftr"/>
          </p:nvPr>
        </p:nvSpPr>
        <p:spPr>
          <a:xfrm>
            <a:off x="1295401" y="5969000"/>
            <a:ext cx="73059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53"/>
          <p:cNvSpPr txBox="1"/>
          <p:nvPr>
            <p:ph idx="12" type="sldNum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4"/>
          <p:cNvSpPr txBox="1"/>
          <p:nvPr>
            <p:ph type="title"/>
          </p:nvPr>
        </p:nvSpPr>
        <p:spPr>
          <a:xfrm>
            <a:off x="1303868" y="982132"/>
            <a:ext cx="9592800" cy="295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b="0" sz="32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54"/>
          <p:cNvSpPr txBox="1"/>
          <p:nvPr>
            <p:ph idx="1" type="body"/>
          </p:nvPr>
        </p:nvSpPr>
        <p:spPr>
          <a:xfrm>
            <a:off x="1303868" y="4343399"/>
            <a:ext cx="9592800" cy="15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3" name="Google Shape;153;p54"/>
          <p:cNvSpPr txBox="1"/>
          <p:nvPr>
            <p:ph idx="10" type="dt"/>
          </p:nvPr>
        </p:nvSpPr>
        <p:spPr>
          <a:xfrm>
            <a:off x="8677501" y="5969000"/>
            <a:ext cx="16002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54"/>
          <p:cNvSpPr txBox="1"/>
          <p:nvPr>
            <p:ph idx="11" type="ftr"/>
          </p:nvPr>
        </p:nvSpPr>
        <p:spPr>
          <a:xfrm>
            <a:off x="1295401" y="5969000"/>
            <a:ext cx="73059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54"/>
          <p:cNvSpPr txBox="1"/>
          <p:nvPr>
            <p:ph idx="12" type="sldNum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6" name="Google Shape;156;p54"/>
          <p:cNvCxnSpPr/>
          <p:nvPr/>
        </p:nvCxnSpPr>
        <p:spPr>
          <a:xfrm>
            <a:off x="1396169" y="4140199"/>
            <a:ext cx="9407400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5"/>
          <p:cNvSpPr txBox="1"/>
          <p:nvPr>
            <p:ph type="title"/>
          </p:nvPr>
        </p:nvSpPr>
        <p:spPr>
          <a:xfrm>
            <a:off x="1446213" y="982132"/>
            <a:ext cx="9296400" cy="237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b="0" sz="3200" cap="non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55"/>
          <p:cNvSpPr txBox="1"/>
          <p:nvPr>
            <p:ph idx="1" type="body"/>
          </p:nvPr>
        </p:nvSpPr>
        <p:spPr>
          <a:xfrm>
            <a:off x="1674812" y="3352800"/>
            <a:ext cx="88392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Garamond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Font typeface="Garamond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Font typeface="Garamond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Font typeface="Garamond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Font typeface="Garamond"/>
              <a:buNone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160" name="Google Shape;160;p55"/>
          <p:cNvSpPr txBox="1"/>
          <p:nvPr>
            <p:ph idx="2" type="body"/>
          </p:nvPr>
        </p:nvSpPr>
        <p:spPr>
          <a:xfrm>
            <a:off x="1295401" y="4343399"/>
            <a:ext cx="9609600" cy="15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1" name="Google Shape;161;p55"/>
          <p:cNvSpPr txBox="1"/>
          <p:nvPr>
            <p:ph idx="10" type="dt"/>
          </p:nvPr>
        </p:nvSpPr>
        <p:spPr>
          <a:xfrm>
            <a:off x="8677501" y="5969000"/>
            <a:ext cx="16002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55"/>
          <p:cNvSpPr txBox="1"/>
          <p:nvPr>
            <p:ph idx="11" type="ftr"/>
          </p:nvPr>
        </p:nvSpPr>
        <p:spPr>
          <a:xfrm>
            <a:off x="1295401" y="5969000"/>
            <a:ext cx="73059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55"/>
          <p:cNvSpPr txBox="1"/>
          <p:nvPr>
            <p:ph idx="12" type="sldNum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4" name="Google Shape;164;p55"/>
          <p:cNvSpPr txBox="1"/>
          <p:nvPr/>
        </p:nvSpPr>
        <p:spPr>
          <a:xfrm>
            <a:off x="862013" y="879961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55"/>
          <p:cNvSpPr txBox="1"/>
          <p:nvPr/>
        </p:nvSpPr>
        <p:spPr>
          <a:xfrm>
            <a:off x="10600267" y="2827870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6" name="Google Shape;166;p55"/>
          <p:cNvCxnSpPr/>
          <p:nvPr/>
        </p:nvCxnSpPr>
        <p:spPr>
          <a:xfrm>
            <a:off x="1396169" y="4140199"/>
            <a:ext cx="9407400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0"/>
          <p:cNvSpPr txBox="1"/>
          <p:nvPr>
            <p:ph idx="10" type="dt"/>
          </p:nvPr>
        </p:nvSpPr>
        <p:spPr>
          <a:xfrm>
            <a:off x="8677501" y="5969000"/>
            <a:ext cx="16002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0"/>
          <p:cNvSpPr txBox="1"/>
          <p:nvPr>
            <p:ph idx="11" type="ftr"/>
          </p:nvPr>
        </p:nvSpPr>
        <p:spPr>
          <a:xfrm>
            <a:off x="1295401" y="5969000"/>
            <a:ext cx="73059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0"/>
          <p:cNvSpPr txBox="1"/>
          <p:nvPr>
            <p:ph idx="12" type="sldNum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40"/>
          <p:cNvSpPr/>
          <p:nvPr/>
        </p:nvSpPr>
        <p:spPr>
          <a:xfrm>
            <a:off x="1" y="0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D6E2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3" name="Google Shape;23;p40"/>
          <p:cNvSpPr/>
          <p:nvPr/>
        </p:nvSpPr>
        <p:spPr>
          <a:xfrm rot="10800000">
            <a:off x="9949173" y="4755034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D6E2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6"/>
          <p:cNvSpPr txBox="1"/>
          <p:nvPr>
            <p:ph type="title"/>
          </p:nvPr>
        </p:nvSpPr>
        <p:spPr>
          <a:xfrm>
            <a:off x="1295402" y="3308581"/>
            <a:ext cx="96096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b="0" sz="32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56"/>
          <p:cNvSpPr txBox="1"/>
          <p:nvPr>
            <p:ph idx="1" type="body"/>
          </p:nvPr>
        </p:nvSpPr>
        <p:spPr>
          <a:xfrm>
            <a:off x="1295401" y="4777381"/>
            <a:ext cx="96096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0" name="Google Shape;170;p56"/>
          <p:cNvSpPr txBox="1"/>
          <p:nvPr>
            <p:ph idx="10" type="dt"/>
          </p:nvPr>
        </p:nvSpPr>
        <p:spPr>
          <a:xfrm>
            <a:off x="8677501" y="5969000"/>
            <a:ext cx="16002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56"/>
          <p:cNvSpPr txBox="1"/>
          <p:nvPr>
            <p:ph idx="11" type="ftr"/>
          </p:nvPr>
        </p:nvSpPr>
        <p:spPr>
          <a:xfrm>
            <a:off x="1295401" y="5969000"/>
            <a:ext cx="73059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56"/>
          <p:cNvSpPr txBox="1"/>
          <p:nvPr>
            <p:ph idx="12" type="sldNum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Name Card">
  <p:cSld name="Quote Name Card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7"/>
          <p:cNvSpPr txBox="1"/>
          <p:nvPr>
            <p:ph type="title"/>
          </p:nvPr>
        </p:nvSpPr>
        <p:spPr>
          <a:xfrm>
            <a:off x="1446213" y="982132"/>
            <a:ext cx="9296400" cy="22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b="0" sz="3200" cap="non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57"/>
          <p:cNvSpPr txBox="1"/>
          <p:nvPr>
            <p:ph idx="1" type="body"/>
          </p:nvPr>
        </p:nvSpPr>
        <p:spPr>
          <a:xfrm>
            <a:off x="1295401" y="3639312"/>
            <a:ext cx="9609600" cy="8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6" name="Google Shape;176;p57"/>
          <p:cNvSpPr txBox="1"/>
          <p:nvPr>
            <p:ph idx="2" type="body"/>
          </p:nvPr>
        </p:nvSpPr>
        <p:spPr>
          <a:xfrm>
            <a:off x="1295401" y="4529667"/>
            <a:ext cx="9609600" cy="13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7" name="Google Shape;177;p57"/>
          <p:cNvSpPr txBox="1"/>
          <p:nvPr>
            <p:ph idx="10" type="dt"/>
          </p:nvPr>
        </p:nvSpPr>
        <p:spPr>
          <a:xfrm>
            <a:off x="8677501" y="5969000"/>
            <a:ext cx="16002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57"/>
          <p:cNvSpPr txBox="1"/>
          <p:nvPr>
            <p:ph idx="11" type="ftr"/>
          </p:nvPr>
        </p:nvSpPr>
        <p:spPr>
          <a:xfrm>
            <a:off x="1295401" y="5969000"/>
            <a:ext cx="73059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57"/>
          <p:cNvSpPr txBox="1"/>
          <p:nvPr>
            <p:ph idx="12" type="sldNum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0" name="Google Shape;180;p57"/>
          <p:cNvSpPr txBox="1"/>
          <p:nvPr/>
        </p:nvSpPr>
        <p:spPr>
          <a:xfrm>
            <a:off x="862013" y="879961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57"/>
          <p:cNvSpPr txBox="1"/>
          <p:nvPr/>
        </p:nvSpPr>
        <p:spPr>
          <a:xfrm>
            <a:off x="10600267" y="2599261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2" name="Google Shape;182;p57"/>
          <p:cNvCxnSpPr/>
          <p:nvPr/>
        </p:nvCxnSpPr>
        <p:spPr>
          <a:xfrm>
            <a:off x="1396169" y="3429000"/>
            <a:ext cx="9407400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ue or False">
  <p:cSld name="True or False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8"/>
          <p:cNvSpPr txBox="1"/>
          <p:nvPr>
            <p:ph type="title"/>
          </p:nvPr>
        </p:nvSpPr>
        <p:spPr>
          <a:xfrm>
            <a:off x="1295401" y="982132"/>
            <a:ext cx="9609600" cy="22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58"/>
          <p:cNvSpPr txBox="1"/>
          <p:nvPr>
            <p:ph idx="1" type="body"/>
          </p:nvPr>
        </p:nvSpPr>
        <p:spPr>
          <a:xfrm>
            <a:off x="1295401" y="3630168"/>
            <a:ext cx="96096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20"/>
              <a:buNone/>
              <a:defRPr sz="2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6" name="Google Shape;186;p58"/>
          <p:cNvSpPr txBox="1"/>
          <p:nvPr>
            <p:ph idx="2" type="body"/>
          </p:nvPr>
        </p:nvSpPr>
        <p:spPr>
          <a:xfrm>
            <a:off x="1295400" y="4470399"/>
            <a:ext cx="9609600" cy="14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7" name="Google Shape;187;p58"/>
          <p:cNvSpPr txBox="1"/>
          <p:nvPr>
            <p:ph idx="10" type="dt"/>
          </p:nvPr>
        </p:nvSpPr>
        <p:spPr>
          <a:xfrm>
            <a:off x="8677501" y="5969000"/>
            <a:ext cx="16002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58"/>
          <p:cNvSpPr txBox="1"/>
          <p:nvPr>
            <p:ph idx="11" type="ftr"/>
          </p:nvPr>
        </p:nvSpPr>
        <p:spPr>
          <a:xfrm>
            <a:off x="1295401" y="5969000"/>
            <a:ext cx="73059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58"/>
          <p:cNvSpPr txBox="1"/>
          <p:nvPr>
            <p:ph idx="12" type="sldNum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0" name="Google Shape;190;p58"/>
          <p:cNvCxnSpPr/>
          <p:nvPr/>
        </p:nvCxnSpPr>
        <p:spPr>
          <a:xfrm>
            <a:off x="1396169" y="3429000"/>
            <a:ext cx="9407400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9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59"/>
          <p:cNvSpPr txBox="1"/>
          <p:nvPr>
            <p:ph idx="1" type="body"/>
          </p:nvPr>
        </p:nvSpPr>
        <p:spPr>
          <a:xfrm rot="5400000">
            <a:off x="4436547" y="-584218"/>
            <a:ext cx="3318900" cy="9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194" name="Google Shape;194;p59"/>
          <p:cNvSpPr txBox="1"/>
          <p:nvPr>
            <p:ph idx="10" type="dt"/>
          </p:nvPr>
        </p:nvSpPr>
        <p:spPr>
          <a:xfrm>
            <a:off x="8677501" y="5969000"/>
            <a:ext cx="16002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59"/>
          <p:cNvSpPr txBox="1"/>
          <p:nvPr>
            <p:ph idx="11" type="ftr"/>
          </p:nvPr>
        </p:nvSpPr>
        <p:spPr>
          <a:xfrm>
            <a:off x="1295401" y="5969000"/>
            <a:ext cx="73059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59"/>
          <p:cNvSpPr txBox="1"/>
          <p:nvPr>
            <p:ph idx="12" type="sldNum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7" name="Google Shape;197;p59"/>
          <p:cNvCxnSpPr/>
          <p:nvPr/>
        </p:nvCxnSpPr>
        <p:spPr>
          <a:xfrm>
            <a:off x="1396169" y="2421466"/>
            <a:ext cx="9407400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0"/>
          <p:cNvSpPr txBox="1"/>
          <p:nvPr>
            <p:ph type="title"/>
          </p:nvPr>
        </p:nvSpPr>
        <p:spPr>
          <a:xfrm rot="5400000">
            <a:off x="7498001" y="2483481"/>
            <a:ext cx="4893600" cy="18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60"/>
          <p:cNvSpPr txBox="1"/>
          <p:nvPr>
            <p:ph idx="1" type="body"/>
          </p:nvPr>
        </p:nvSpPr>
        <p:spPr>
          <a:xfrm rot="5400000">
            <a:off x="2565073" y="-287618"/>
            <a:ext cx="4893600" cy="7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201" name="Google Shape;201;p60"/>
          <p:cNvSpPr txBox="1"/>
          <p:nvPr>
            <p:ph idx="10" type="dt"/>
          </p:nvPr>
        </p:nvSpPr>
        <p:spPr>
          <a:xfrm>
            <a:off x="8677501" y="5969000"/>
            <a:ext cx="16002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60"/>
          <p:cNvSpPr txBox="1"/>
          <p:nvPr>
            <p:ph idx="11" type="ftr"/>
          </p:nvPr>
        </p:nvSpPr>
        <p:spPr>
          <a:xfrm>
            <a:off x="1295401" y="5969000"/>
            <a:ext cx="73059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60"/>
          <p:cNvSpPr txBox="1"/>
          <p:nvPr>
            <p:ph idx="12" type="sldNum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4" name="Google Shape;204;p60"/>
          <p:cNvCxnSpPr/>
          <p:nvPr/>
        </p:nvCxnSpPr>
        <p:spPr>
          <a:xfrm>
            <a:off x="8863890" y="990600"/>
            <a:ext cx="0" cy="487680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61"/>
          <p:cNvGrpSpPr/>
          <p:nvPr/>
        </p:nvGrpSpPr>
        <p:grpSpPr>
          <a:xfrm>
            <a:off x="6452333" y="3405034"/>
            <a:ext cx="5739741" cy="3467996"/>
            <a:chOff x="5009037" y="2525712"/>
            <a:chExt cx="7170194" cy="4332287"/>
          </a:xfrm>
        </p:grpSpPr>
        <p:sp>
          <p:nvSpPr>
            <p:cNvPr id="207" name="Google Shape;207;p61"/>
            <p:cNvSpPr/>
            <p:nvPr/>
          </p:nvSpPr>
          <p:spPr>
            <a:xfrm>
              <a:off x="5009037" y="2525712"/>
              <a:ext cx="3601721" cy="4332287"/>
            </a:xfrm>
            <a:custGeom>
              <a:rect b="b" l="l" r="r" t="t"/>
              <a:pathLst>
                <a:path extrusionOk="0" h="1441" w="1198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08" name="Google Shape;208;p61"/>
            <p:cNvSpPr/>
            <p:nvPr/>
          </p:nvSpPr>
          <p:spPr>
            <a:xfrm>
              <a:off x="8589536" y="2525712"/>
              <a:ext cx="3589695" cy="4332287"/>
            </a:xfrm>
            <a:custGeom>
              <a:rect b="b" l="l" r="r" t="t"/>
              <a:pathLst>
                <a:path extrusionOk="0" h="1441" w="1194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</p:grpSp>
      <p:grpSp>
        <p:nvGrpSpPr>
          <p:cNvPr id="209" name="Google Shape;209;p61"/>
          <p:cNvGrpSpPr/>
          <p:nvPr/>
        </p:nvGrpSpPr>
        <p:grpSpPr>
          <a:xfrm rot="10800000">
            <a:off x="6465538" y="-41"/>
            <a:ext cx="5739740" cy="3467996"/>
            <a:chOff x="5183405" y="2678112"/>
            <a:chExt cx="7170193" cy="4332287"/>
          </a:xfrm>
        </p:grpSpPr>
        <p:sp>
          <p:nvSpPr>
            <p:cNvPr id="210" name="Google Shape;210;p61"/>
            <p:cNvSpPr/>
            <p:nvPr/>
          </p:nvSpPr>
          <p:spPr>
            <a:xfrm>
              <a:off x="5183405" y="2678112"/>
              <a:ext cx="3601721" cy="4332287"/>
            </a:xfrm>
            <a:custGeom>
              <a:rect b="b" l="l" r="r" t="t"/>
              <a:pathLst>
                <a:path extrusionOk="0" h="1441" w="1198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11" name="Google Shape;211;p61"/>
            <p:cNvSpPr/>
            <p:nvPr/>
          </p:nvSpPr>
          <p:spPr>
            <a:xfrm>
              <a:off x="8763903" y="2678112"/>
              <a:ext cx="3589695" cy="4332287"/>
            </a:xfrm>
            <a:custGeom>
              <a:rect b="b" l="l" r="r" t="t"/>
              <a:pathLst>
                <a:path extrusionOk="0" h="1441" w="1194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</p:grpSp>
      <p:sp>
        <p:nvSpPr>
          <p:cNvPr id="212" name="Google Shape;212;p61"/>
          <p:cNvSpPr/>
          <p:nvPr/>
        </p:nvSpPr>
        <p:spPr>
          <a:xfrm>
            <a:off x="7642518" y="4577658"/>
            <a:ext cx="775021" cy="775021"/>
          </a:xfrm>
          <a:custGeom>
            <a:rect b="b" l="l" r="r" t="t"/>
            <a:pathLst>
              <a:path extrusionOk="0" h="775021" w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13" name="Google Shape;213;p61"/>
          <p:cNvSpPr txBox="1"/>
          <p:nvPr>
            <p:ph type="title"/>
          </p:nvPr>
        </p:nvSpPr>
        <p:spPr>
          <a:xfrm>
            <a:off x="914400" y="1057274"/>
            <a:ext cx="658380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aramond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61"/>
          <p:cNvSpPr txBox="1"/>
          <p:nvPr>
            <p:ph idx="1" type="body"/>
          </p:nvPr>
        </p:nvSpPr>
        <p:spPr>
          <a:xfrm>
            <a:off x="914400" y="2834640"/>
            <a:ext cx="6583800" cy="32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60"/>
              <a:buNone/>
              <a:defRPr sz="2400"/>
            </a:lvl1pPr>
            <a:lvl2pPr indent="-374650" lvl="1" marL="91440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300"/>
              <a:buChar char="•"/>
              <a:defRPr sz="2000"/>
            </a:lvl2pPr>
            <a:lvl3pPr indent="-360044" lvl="2" marL="137160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 sz="1800"/>
            </a:lvl3pPr>
            <a:lvl4pPr indent="-360044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215" name="Google Shape;215;p61"/>
          <p:cNvSpPr txBox="1"/>
          <p:nvPr>
            <p:ph idx="12" type="sldNum"/>
          </p:nvPr>
        </p:nvSpPr>
        <p:spPr>
          <a:xfrm>
            <a:off x="10358437" y="457199"/>
            <a:ext cx="10677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2"/>
          <p:cNvSpPr/>
          <p:nvPr/>
        </p:nvSpPr>
        <p:spPr>
          <a:xfrm>
            <a:off x="-7117" y="0"/>
            <a:ext cx="2550985" cy="6858000"/>
          </a:xfrm>
          <a:custGeom>
            <a:rect b="b" l="l" r="r" t="t"/>
            <a:pathLst>
              <a:path extrusionOk="0" h="6858000" w="2550985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18" name="Google Shape;218;p62"/>
          <p:cNvSpPr/>
          <p:nvPr/>
        </p:nvSpPr>
        <p:spPr>
          <a:xfrm>
            <a:off x="-9415" y="0"/>
            <a:ext cx="2548591" cy="2555628"/>
          </a:xfrm>
          <a:custGeom>
            <a:rect b="b" l="l" r="r" t="t"/>
            <a:pathLst>
              <a:path extrusionOk="0" h="2555628" w="2548591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19" name="Google Shape;219;p62"/>
          <p:cNvSpPr/>
          <p:nvPr/>
        </p:nvSpPr>
        <p:spPr>
          <a:xfrm flipH="1" rot="-5400000">
            <a:off x="-9389" y="4308466"/>
            <a:ext cx="2550985" cy="2560442"/>
          </a:xfrm>
          <a:custGeom>
            <a:rect b="b" l="l" r="r" t="t"/>
            <a:pathLst>
              <a:path extrusionOk="0" h="1083" w="1079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4784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20" name="Google Shape;220;p62"/>
          <p:cNvSpPr/>
          <p:nvPr/>
        </p:nvSpPr>
        <p:spPr>
          <a:xfrm flipH="1">
            <a:off x="-10618" y="4308466"/>
            <a:ext cx="2550985" cy="2560442"/>
          </a:xfrm>
          <a:custGeom>
            <a:rect b="b" l="l" r="r" t="t"/>
            <a:pathLst>
              <a:path extrusionOk="0" h="1083" w="1079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21" name="Google Shape;221;p62"/>
          <p:cNvSpPr/>
          <p:nvPr/>
        </p:nvSpPr>
        <p:spPr>
          <a:xfrm>
            <a:off x="2543868" y="0"/>
            <a:ext cx="2560340" cy="2560340"/>
          </a:xfrm>
          <a:custGeom>
            <a:rect b="b" l="l" r="r" t="t"/>
            <a:pathLst>
              <a:path extrusionOk="0" h="2560340" w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rgbClr val="AEC4DC">
              <a:alpha val="4784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22" name="Google Shape;222;p62"/>
          <p:cNvSpPr txBox="1"/>
          <p:nvPr>
            <p:ph type="title"/>
          </p:nvPr>
        </p:nvSpPr>
        <p:spPr>
          <a:xfrm>
            <a:off x="3460565" y="1057274"/>
            <a:ext cx="79656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aramond"/>
              <a:buNone/>
              <a:defRPr b="1" sz="3600">
                <a:latin typeface="Garamond"/>
                <a:ea typeface="Garamond"/>
                <a:cs typeface="Garamond"/>
                <a:sym typeface="Garamo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62"/>
          <p:cNvSpPr txBox="1"/>
          <p:nvPr>
            <p:ph idx="1" type="body"/>
          </p:nvPr>
        </p:nvSpPr>
        <p:spPr>
          <a:xfrm>
            <a:off x="3460565" y="2303029"/>
            <a:ext cx="7965600" cy="34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360045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1pPr>
            <a:lvl2pPr indent="-360044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2pPr>
            <a:lvl3pPr indent="-360044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3pPr>
            <a:lvl4pPr indent="-360044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4pPr>
            <a:lvl5pPr indent="-360045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224" name="Google Shape;224;p62"/>
          <p:cNvSpPr txBox="1"/>
          <p:nvPr>
            <p:ph idx="12" type="sldNum"/>
          </p:nvPr>
        </p:nvSpPr>
        <p:spPr>
          <a:xfrm>
            <a:off x="10358437" y="457199"/>
            <a:ext cx="10677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mparison 1">
  <p:cSld name="1_Comparison 1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3"/>
          <p:cNvSpPr txBox="1"/>
          <p:nvPr>
            <p:ph type="title"/>
          </p:nvPr>
        </p:nvSpPr>
        <p:spPr>
          <a:xfrm>
            <a:off x="4364809" y="1057274"/>
            <a:ext cx="7043700" cy="252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aramond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63"/>
          <p:cNvSpPr/>
          <p:nvPr/>
        </p:nvSpPr>
        <p:spPr>
          <a:xfrm>
            <a:off x="-5568" y="-2784"/>
            <a:ext cx="3443288" cy="6891337"/>
          </a:xfrm>
          <a:custGeom>
            <a:rect b="b" l="l" r="r" t="t"/>
            <a:pathLst>
              <a:path extrusionOk="0" h="6891337" w="3443288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28" name="Google Shape;228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03311" y="-2784"/>
            <a:ext cx="1734409" cy="5167313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63"/>
          <p:cNvSpPr/>
          <p:nvPr/>
        </p:nvSpPr>
        <p:spPr>
          <a:xfrm>
            <a:off x="1721621" y="-2784"/>
            <a:ext cx="1716115" cy="1720853"/>
          </a:xfrm>
          <a:custGeom>
            <a:rect b="b" l="l" r="r" t="t"/>
            <a:pathLst>
              <a:path extrusionOk="0" h="1720853" w="1716115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lt1">
              <a:alpha val="96862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30" name="Google Shape;230;p63"/>
          <p:cNvSpPr/>
          <p:nvPr/>
        </p:nvSpPr>
        <p:spPr>
          <a:xfrm>
            <a:off x="-5568" y="3440504"/>
            <a:ext cx="3443288" cy="3448050"/>
          </a:xfrm>
          <a:custGeom>
            <a:rect b="b" l="l" r="r" t="t"/>
            <a:pathLst>
              <a:path extrusionOk="0" h="3448050" w="3443288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31" name="Google Shape;23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63"/>
          <p:cNvSpPr txBox="1"/>
          <p:nvPr>
            <p:ph idx="12" type="sldNum"/>
          </p:nvPr>
        </p:nvSpPr>
        <p:spPr>
          <a:xfrm>
            <a:off x="10438475" y="457199"/>
            <a:ext cx="9876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3" name="Google Shape;233;p63"/>
          <p:cNvSpPr txBox="1"/>
          <p:nvPr>
            <p:ph idx="1" type="body"/>
          </p:nvPr>
        </p:nvSpPr>
        <p:spPr>
          <a:xfrm>
            <a:off x="4364808" y="3808750"/>
            <a:ext cx="7043700" cy="22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60"/>
              <a:buNone/>
              <a:defRPr sz="2400"/>
            </a:lvl1pPr>
            <a:lvl2pPr indent="-40386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60"/>
              <a:buChar char="•"/>
              <a:defRPr sz="2400"/>
            </a:lvl2pPr>
            <a:lvl3pPr indent="-40386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60"/>
              <a:buChar char="•"/>
              <a:defRPr sz="2400"/>
            </a:lvl3pPr>
            <a:lvl4pPr indent="-360044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mmary 2">
  <p:cSld name="Summary 2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4"/>
          <p:cNvSpPr/>
          <p:nvPr/>
        </p:nvSpPr>
        <p:spPr>
          <a:xfrm>
            <a:off x="8989454" y="-2546"/>
            <a:ext cx="3202546" cy="3441072"/>
          </a:xfrm>
          <a:custGeom>
            <a:rect b="b" l="l" r="r" t="t"/>
            <a:pathLst>
              <a:path extrusionOk="0" h="3441072" w="3202546">
                <a:moveTo>
                  <a:pt x="3202546" y="0"/>
                </a:moveTo>
                <a:lnTo>
                  <a:pt x="3202546" y="3441072"/>
                </a:lnTo>
                <a:lnTo>
                  <a:pt x="0" y="3441072"/>
                </a:lnTo>
                <a:cubicBezTo>
                  <a:pt x="0" y="1653352"/>
                  <a:pt x="1351216" y="182908"/>
                  <a:pt x="3082686" y="60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36" name="Google Shape;236;p64"/>
          <p:cNvSpPr/>
          <p:nvPr/>
        </p:nvSpPr>
        <p:spPr>
          <a:xfrm flipH="1" rot="10800000">
            <a:off x="9991725" y="1247775"/>
            <a:ext cx="2200275" cy="2181225"/>
          </a:xfrm>
          <a:custGeom>
            <a:rect b="b" l="l" r="r" t="t"/>
            <a:pathLst>
              <a:path extrusionOk="0" h="2181225" w="220027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37" name="Google Shape;237;p64"/>
          <p:cNvSpPr/>
          <p:nvPr/>
        </p:nvSpPr>
        <p:spPr>
          <a:xfrm flipH="1" rot="10800000">
            <a:off x="-20086" y="5331514"/>
            <a:ext cx="2148416" cy="1526486"/>
          </a:xfrm>
          <a:custGeom>
            <a:rect b="b" l="l" r="r" t="t"/>
            <a:pathLst>
              <a:path extrusionOk="0" h="1526486" w="2148416">
                <a:moveTo>
                  <a:pt x="0" y="1526486"/>
                </a:moveTo>
                <a:cubicBezTo>
                  <a:pt x="943526" y="1526486"/>
                  <a:pt x="1753109" y="952785"/>
                  <a:pt x="2098930" y="135201"/>
                </a:cubicBezTo>
                <a:lnTo>
                  <a:pt x="21484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4784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38" name="Google Shape;238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9991889" y="1247775"/>
            <a:ext cx="2200113" cy="2200113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64"/>
          <p:cNvSpPr/>
          <p:nvPr/>
        </p:nvSpPr>
        <p:spPr>
          <a:xfrm>
            <a:off x="1540428" y="6470488"/>
            <a:ext cx="775021" cy="387513"/>
          </a:xfrm>
          <a:custGeom>
            <a:rect b="b" l="l" r="r" t="t"/>
            <a:pathLst>
              <a:path extrusionOk="0" h="387513" w="775021">
                <a:moveTo>
                  <a:pt x="387511" y="0"/>
                </a:moveTo>
                <a:cubicBezTo>
                  <a:pt x="601527" y="0"/>
                  <a:pt x="775021" y="173494"/>
                  <a:pt x="775021" y="387511"/>
                </a:cubicBezTo>
                <a:lnTo>
                  <a:pt x="775021" y="387513"/>
                </a:lnTo>
                <a:lnTo>
                  <a:pt x="1" y="387513"/>
                </a:lnTo>
                <a:lnTo>
                  <a:pt x="0" y="387511"/>
                </a:lnTo>
                <a:cubicBezTo>
                  <a:pt x="0" y="173494"/>
                  <a:pt x="173494" y="0"/>
                  <a:pt x="3875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40" name="Google Shape;240;p64"/>
          <p:cNvSpPr txBox="1"/>
          <p:nvPr>
            <p:ph type="title"/>
          </p:nvPr>
        </p:nvSpPr>
        <p:spPr>
          <a:xfrm>
            <a:off x="914400" y="1057274"/>
            <a:ext cx="78438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aramond"/>
              <a:buNone/>
              <a:defRPr b="1"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64"/>
          <p:cNvSpPr txBox="1"/>
          <p:nvPr>
            <p:ph idx="1" type="body"/>
          </p:nvPr>
        </p:nvSpPr>
        <p:spPr>
          <a:xfrm>
            <a:off x="914400" y="2331791"/>
            <a:ext cx="6903000" cy="37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60"/>
              <a:buNone/>
              <a:defRPr sz="2400"/>
            </a:lvl1pPr>
            <a:lvl2pPr indent="-40386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60"/>
              <a:buChar char="•"/>
              <a:defRPr sz="2400"/>
            </a:lvl2pPr>
            <a:lvl3pPr indent="-40386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60"/>
              <a:buChar char="•"/>
              <a:defRPr sz="2400"/>
            </a:lvl3pPr>
            <a:lvl4pPr indent="-360044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242" name="Google Shape;242;p64"/>
          <p:cNvSpPr/>
          <p:nvPr>
            <p:ph idx="2" type="pic"/>
          </p:nvPr>
        </p:nvSpPr>
        <p:spPr>
          <a:xfrm>
            <a:off x="8989454" y="3405189"/>
            <a:ext cx="3202500" cy="345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243" name="Google Shape;243;p64"/>
          <p:cNvSpPr txBox="1"/>
          <p:nvPr>
            <p:ph idx="12" type="sldNum"/>
          </p:nvPr>
        </p:nvSpPr>
        <p:spPr>
          <a:xfrm>
            <a:off x="10438475" y="457199"/>
            <a:ext cx="9876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">
  <p:cSld name="Closing">
    <p:bg>
      <p:bgPr>
        <a:solidFill>
          <a:schemeClr val="accent6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5"/>
          <p:cNvSpPr/>
          <p:nvPr/>
        </p:nvSpPr>
        <p:spPr>
          <a:xfrm>
            <a:off x="0" y="0"/>
            <a:ext cx="8948738" cy="6858000"/>
          </a:xfrm>
          <a:custGeom>
            <a:rect b="b" l="l" r="r" t="t"/>
            <a:pathLst>
              <a:path extrusionOk="0" h="6858000" w="8948738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46" name="Google Shape;246;p65"/>
          <p:cNvSpPr/>
          <p:nvPr/>
        </p:nvSpPr>
        <p:spPr>
          <a:xfrm>
            <a:off x="7527501" y="0"/>
            <a:ext cx="4676641" cy="6865876"/>
          </a:xfrm>
          <a:custGeom>
            <a:rect b="b" l="l" r="r" t="t"/>
            <a:pathLst>
              <a:path extrusionOk="0" h="6831717" w="4653374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47" name="Google Shape;247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66586" y="0"/>
            <a:ext cx="3432194" cy="343219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65"/>
          <p:cNvSpPr txBox="1"/>
          <p:nvPr>
            <p:ph type="ctrTitle"/>
          </p:nvPr>
        </p:nvSpPr>
        <p:spPr>
          <a:xfrm>
            <a:off x="914401" y="849782"/>
            <a:ext cx="5715000" cy="2727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aramond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65"/>
          <p:cNvSpPr txBox="1"/>
          <p:nvPr>
            <p:ph idx="1" type="subTitle"/>
          </p:nvPr>
        </p:nvSpPr>
        <p:spPr>
          <a:xfrm>
            <a:off x="914401" y="3813606"/>
            <a:ext cx="5715000" cy="22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SzPts val="276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40"/>
              <a:buNone/>
              <a:defRPr sz="1600"/>
            </a:lvl9pPr>
          </a:lstStyle>
          <a:p/>
        </p:txBody>
      </p:sp>
      <p:sp>
        <p:nvSpPr>
          <p:cNvPr id="250" name="Google Shape;250;p6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3">
  <p:cSld name="Timeline 3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3"/>
          <p:cNvSpPr/>
          <p:nvPr/>
        </p:nvSpPr>
        <p:spPr>
          <a:xfrm>
            <a:off x="1" y="0"/>
            <a:ext cx="1550562" cy="2545382"/>
          </a:xfrm>
          <a:custGeom>
            <a:rect b="b" l="l" r="r" t="t"/>
            <a:pathLst>
              <a:path extrusionOk="0" h="2545382" w="155056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6" name="Google Shape;26;p43"/>
          <p:cNvSpPr/>
          <p:nvPr/>
        </p:nvSpPr>
        <p:spPr>
          <a:xfrm>
            <a:off x="1" y="-1"/>
            <a:ext cx="682740" cy="1500050"/>
          </a:xfrm>
          <a:custGeom>
            <a:rect b="b" l="l" r="r" t="t"/>
            <a:pathLst>
              <a:path extrusionOk="0" h="1500050" w="68274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7" name="Google Shape;27;p43"/>
          <p:cNvSpPr/>
          <p:nvPr/>
        </p:nvSpPr>
        <p:spPr>
          <a:xfrm>
            <a:off x="170445" y="314191"/>
            <a:ext cx="775021" cy="775021"/>
          </a:xfrm>
          <a:custGeom>
            <a:rect b="b" l="l" r="r" t="t"/>
            <a:pathLst>
              <a:path extrusionOk="0" h="775021" w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8" name="Google Shape;28;p43"/>
          <p:cNvSpPr txBox="1"/>
          <p:nvPr>
            <p:ph type="title"/>
          </p:nvPr>
        </p:nvSpPr>
        <p:spPr>
          <a:xfrm>
            <a:off x="1550563" y="1089213"/>
            <a:ext cx="9879300" cy="9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aramond"/>
              <a:buNone/>
              <a:defRPr sz="36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3"/>
          <p:cNvSpPr txBox="1"/>
          <p:nvPr>
            <p:ph idx="1" type="body"/>
          </p:nvPr>
        </p:nvSpPr>
        <p:spPr>
          <a:xfrm>
            <a:off x="1550564" y="2331958"/>
            <a:ext cx="2975100" cy="37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70"/>
              <a:buFont typeface="Arial"/>
              <a:buNone/>
              <a:defRPr sz="1800"/>
            </a:lvl1pPr>
            <a:lvl2pPr indent="-360044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30" name="Google Shape;30;p43"/>
          <p:cNvSpPr txBox="1"/>
          <p:nvPr>
            <p:ph idx="2" type="body"/>
          </p:nvPr>
        </p:nvSpPr>
        <p:spPr>
          <a:xfrm>
            <a:off x="5087154" y="2331791"/>
            <a:ext cx="6345900" cy="37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 sz="1800"/>
            </a:lvl1pPr>
            <a:lvl2pPr indent="-360044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 sz="1800"/>
            </a:lvl2pPr>
            <a:lvl3pPr indent="-36004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 sz="1800"/>
            </a:lvl3pPr>
            <a:lvl4pPr indent="-360044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 sz="1800"/>
            </a:lvl4pPr>
            <a:lvl5pPr indent="-360045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 sz="1800"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31" name="Google Shape;31;p43"/>
          <p:cNvSpPr txBox="1"/>
          <p:nvPr>
            <p:ph idx="12" type="sldNum"/>
          </p:nvPr>
        </p:nvSpPr>
        <p:spPr>
          <a:xfrm>
            <a:off x="10358437" y="457199"/>
            <a:ext cx="10677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4">
  <p:cSld name="Comparison 4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6"/>
          <p:cNvSpPr/>
          <p:nvPr/>
        </p:nvSpPr>
        <p:spPr>
          <a:xfrm>
            <a:off x="8989454" y="3427336"/>
            <a:ext cx="3202546" cy="3430665"/>
          </a:xfrm>
          <a:custGeom>
            <a:rect b="b" l="l" r="r" t="t"/>
            <a:pathLst>
              <a:path extrusionOk="0" h="3430665" w="3202546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53" name="Google Shape;253;p66"/>
          <p:cNvSpPr/>
          <p:nvPr/>
        </p:nvSpPr>
        <p:spPr>
          <a:xfrm>
            <a:off x="8989454" y="3654149"/>
            <a:ext cx="3202546" cy="3203852"/>
          </a:xfrm>
          <a:custGeom>
            <a:rect b="b" l="l" r="r" t="t"/>
            <a:pathLst>
              <a:path extrusionOk="0" h="3203852" w="3202546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54" name="Google Shape;254;p66"/>
          <p:cNvSpPr/>
          <p:nvPr/>
        </p:nvSpPr>
        <p:spPr>
          <a:xfrm>
            <a:off x="8989455" y="1"/>
            <a:ext cx="3202545" cy="3437345"/>
          </a:xfrm>
          <a:custGeom>
            <a:rect b="b" l="l" r="r" t="t"/>
            <a:pathLst>
              <a:path extrusionOk="0" h="3437345" w="32025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55" name="Google Shape;255;p66"/>
          <p:cNvSpPr/>
          <p:nvPr/>
        </p:nvSpPr>
        <p:spPr>
          <a:xfrm>
            <a:off x="8989454" y="6681"/>
            <a:ext cx="3202546" cy="3436477"/>
          </a:xfrm>
          <a:custGeom>
            <a:rect b="b" l="l" r="r" t="t"/>
            <a:pathLst>
              <a:path extrusionOk="0" h="3436477" w="3202546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56" name="Google Shape;256;p66"/>
          <p:cNvSpPr txBox="1"/>
          <p:nvPr>
            <p:ph type="title"/>
          </p:nvPr>
        </p:nvSpPr>
        <p:spPr>
          <a:xfrm>
            <a:off x="914399" y="834635"/>
            <a:ext cx="7796400" cy="12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aramond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66"/>
          <p:cNvSpPr txBox="1"/>
          <p:nvPr>
            <p:ph idx="12" type="sldNum"/>
          </p:nvPr>
        </p:nvSpPr>
        <p:spPr>
          <a:xfrm>
            <a:off x="10438475" y="457199"/>
            <a:ext cx="9876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8" name="Google Shape;258;p66"/>
          <p:cNvSpPr txBox="1"/>
          <p:nvPr>
            <p:ph idx="1" type="body"/>
          </p:nvPr>
        </p:nvSpPr>
        <p:spPr>
          <a:xfrm>
            <a:off x="914400" y="2303028"/>
            <a:ext cx="3283200" cy="3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None/>
              <a:defRPr sz="1800"/>
            </a:lvl1pPr>
            <a:lvl2pPr indent="-360044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2pPr>
            <a:lvl3pPr indent="-360044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3pPr>
            <a:lvl4pPr indent="-360044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4pPr>
            <a:lvl5pPr indent="-360045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259" name="Google Shape;259;p66"/>
          <p:cNvSpPr txBox="1"/>
          <p:nvPr>
            <p:ph idx="2" type="body"/>
          </p:nvPr>
        </p:nvSpPr>
        <p:spPr>
          <a:xfrm>
            <a:off x="4782159" y="2303028"/>
            <a:ext cx="3285000" cy="3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None/>
              <a:defRPr sz="1800"/>
            </a:lvl1pPr>
            <a:lvl2pPr indent="-360044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2pPr>
            <a:lvl3pPr indent="-360044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3pPr>
            <a:lvl4pPr indent="-360044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4pPr>
            <a:lvl5pPr indent="-360045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mmary 3">
  <p:cSld name="Summary 3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67"/>
          <p:cNvPicPr preferRelativeResize="0"/>
          <p:nvPr/>
        </p:nvPicPr>
        <p:blipFill rotWithShape="1">
          <a:blip r:embed="rId2">
            <a:alphaModFix/>
          </a:blip>
          <a:srcRect b="0" l="0" r="0" t="7192"/>
          <a:stretch/>
        </p:blipFill>
        <p:spPr>
          <a:xfrm>
            <a:off x="1" y="-1"/>
            <a:ext cx="442275" cy="6857761"/>
          </a:xfrm>
          <a:custGeom>
            <a:rect b="b" l="l" r="r" t="t"/>
            <a:pathLst>
              <a:path extrusionOk="0" h="4795637" w="1734410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62" name="Google Shape;262;p67"/>
          <p:cNvSpPr txBox="1"/>
          <p:nvPr>
            <p:ph type="title"/>
          </p:nvPr>
        </p:nvSpPr>
        <p:spPr>
          <a:xfrm>
            <a:off x="1550564" y="1057274"/>
            <a:ext cx="9875400" cy="9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aramond"/>
              <a:buNone/>
              <a:defRPr b="1"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67"/>
          <p:cNvSpPr/>
          <p:nvPr/>
        </p:nvSpPr>
        <p:spPr>
          <a:xfrm rot="10800000">
            <a:off x="-3" y="4420134"/>
            <a:ext cx="1293237" cy="2437866"/>
          </a:xfrm>
          <a:custGeom>
            <a:rect b="b" l="l" r="r" t="t"/>
            <a:pathLst>
              <a:path extrusionOk="0" h="2437866" w="1293237">
                <a:moveTo>
                  <a:pt x="1293237" y="2437866"/>
                </a:moveTo>
                <a:lnTo>
                  <a:pt x="1292465" y="2437373"/>
                </a:lnTo>
                <a:cubicBezTo>
                  <a:pt x="511725" y="1903845"/>
                  <a:pt x="0" y="1011184"/>
                  <a:pt x="0" y="0"/>
                </a:cubicBezTo>
                <a:lnTo>
                  <a:pt x="129323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64" name="Google Shape;264;p67"/>
          <p:cNvSpPr txBox="1"/>
          <p:nvPr>
            <p:ph idx="1" type="body"/>
          </p:nvPr>
        </p:nvSpPr>
        <p:spPr>
          <a:xfrm>
            <a:off x="1550564" y="2303028"/>
            <a:ext cx="5829000" cy="3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360045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1pPr>
            <a:lvl2pPr indent="-360044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2pPr>
            <a:lvl3pPr indent="-360044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3pPr>
            <a:lvl4pPr indent="-360044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4pPr>
            <a:lvl5pPr indent="-360045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265" name="Google Shape;265;p67"/>
          <p:cNvSpPr txBox="1"/>
          <p:nvPr>
            <p:ph idx="2" type="body"/>
          </p:nvPr>
        </p:nvSpPr>
        <p:spPr>
          <a:xfrm>
            <a:off x="7940842" y="2303028"/>
            <a:ext cx="3485100" cy="3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360045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1pPr>
            <a:lvl2pPr indent="-360044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2pPr>
            <a:lvl3pPr indent="-360044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3pPr>
            <a:lvl4pPr indent="-360044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4pPr>
            <a:lvl5pPr indent="-360045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266" name="Google Shape;266;p67"/>
          <p:cNvSpPr txBox="1"/>
          <p:nvPr>
            <p:ph idx="12" type="sldNum"/>
          </p:nvPr>
        </p:nvSpPr>
        <p:spPr>
          <a:xfrm>
            <a:off x="10438475" y="457199"/>
            <a:ext cx="9876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7" name="Google Shape;267;p67"/>
          <p:cNvPicPr preferRelativeResize="0"/>
          <p:nvPr/>
        </p:nvPicPr>
        <p:blipFill rotWithShape="1">
          <a:blip r:embed="rId2">
            <a:alphaModFix/>
          </a:blip>
          <a:srcRect b="0" l="0" r="0" t="7192"/>
          <a:stretch/>
        </p:blipFill>
        <p:spPr>
          <a:xfrm rot="5400000">
            <a:off x="6072229" y="-5677496"/>
            <a:ext cx="442275" cy="11797267"/>
          </a:xfrm>
          <a:custGeom>
            <a:rect b="b" l="l" r="r" t="t"/>
            <a:pathLst>
              <a:path extrusionOk="0" h="4795637" w="1734410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68" name="Google Shape;268;p67"/>
          <p:cNvPicPr preferRelativeResize="0"/>
          <p:nvPr/>
        </p:nvPicPr>
        <p:blipFill rotWithShape="1">
          <a:blip r:embed="rId3">
            <a:alphaModFix/>
          </a:blip>
          <a:srcRect b="0" l="0" r="10854" t="11440"/>
          <a:stretch/>
        </p:blipFill>
        <p:spPr>
          <a:xfrm rot="-5400000">
            <a:off x="-6447" y="6444"/>
            <a:ext cx="1961253" cy="1948364"/>
          </a:xfrm>
          <a:custGeom>
            <a:rect b="b" l="l" r="r" t="t"/>
            <a:pathLst>
              <a:path extrusionOk="0" h="1948364" w="1961253">
                <a:moveTo>
                  <a:pt x="1961253" y="0"/>
                </a:moveTo>
                <a:lnTo>
                  <a:pt x="1961253" y="1948364"/>
                </a:lnTo>
                <a:lnTo>
                  <a:pt x="0" y="194836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69" name="Google Shape;269;p67"/>
          <p:cNvSpPr/>
          <p:nvPr/>
        </p:nvSpPr>
        <p:spPr>
          <a:xfrm>
            <a:off x="396626" y="4929577"/>
            <a:ext cx="775021" cy="775021"/>
          </a:xfrm>
          <a:custGeom>
            <a:rect b="b" l="l" r="r" t="t"/>
            <a:pathLst>
              <a:path extrusionOk="0" h="775021" w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2">
  <p:cSld name="Timeline 2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8"/>
          <p:cNvSpPr/>
          <p:nvPr/>
        </p:nvSpPr>
        <p:spPr>
          <a:xfrm>
            <a:off x="-24064" y="0"/>
            <a:ext cx="12216000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72" name="Google Shape;272;p68"/>
          <p:cNvSpPr/>
          <p:nvPr/>
        </p:nvSpPr>
        <p:spPr>
          <a:xfrm>
            <a:off x="443346" y="420493"/>
            <a:ext cx="11305200" cy="602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73" name="Google Shape;273;p68"/>
          <p:cNvSpPr txBox="1"/>
          <p:nvPr>
            <p:ph type="title"/>
          </p:nvPr>
        </p:nvSpPr>
        <p:spPr>
          <a:xfrm>
            <a:off x="914400" y="1057274"/>
            <a:ext cx="105117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aramond"/>
              <a:buNone/>
              <a:defRPr sz="36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68"/>
          <p:cNvSpPr txBox="1"/>
          <p:nvPr>
            <p:ph idx="1" type="body"/>
          </p:nvPr>
        </p:nvSpPr>
        <p:spPr>
          <a:xfrm>
            <a:off x="914400" y="2316067"/>
            <a:ext cx="10511700" cy="39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60045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1pPr>
            <a:lvl2pPr indent="-360044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2pPr>
            <a:lvl3pPr indent="-360044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3pPr>
            <a:lvl4pPr indent="-360044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4pPr>
            <a:lvl5pPr indent="-360045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275" name="Google Shape;275;p68"/>
          <p:cNvSpPr txBox="1"/>
          <p:nvPr>
            <p:ph idx="12" type="sldNum"/>
          </p:nvPr>
        </p:nvSpPr>
        <p:spPr>
          <a:xfrm>
            <a:off x="10358437" y="457199"/>
            <a:ext cx="10677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duction 2">
  <p:cSld name="Introduction 2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1"/>
          <p:cNvSpPr/>
          <p:nvPr/>
        </p:nvSpPr>
        <p:spPr>
          <a:xfrm>
            <a:off x="-24064" y="3390900"/>
            <a:ext cx="12216000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4" name="Google Shape;34;p41"/>
          <p:cNvSpPr/>
          <p:nvPr/>
        </p:nvSpPr>
        <p:spPr>
          <a:xfrm>
            <a:off x="443346" y="332509"/>
            <a:ext cx="11305200" cy="602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grpSp>
        <p:nvGrpSpPr>
          <p:cNvPr id="35" name="Google Shape;35;p41"/>
          <p:cNvGrpSpPr/>
          <p:nvPr/>
        </p:nvGrpSpPr>
        <p:grpSpPr>
          <a:xfrm flipH="1">
            <a:off x="9353550" y="0"/>
            <a:ext cx="2838450" cy="2857958"/>
            <a:chOff x="0" y="0"/>
            <a:chExt cx="2838450" cy="2857958"/>
          </a:xfrm>
        </p:grpSpPr>
        <p:sp>
          <p:nvSpPr>
            <p:cNvPr id="36" name="Google Shape;36;p41"/>
            <p:cNvSpPr/>
            <p:nvPr/>
          </p:nvSpPr>
          <p:spPr>
            <a:xfrm>
              <a:off x="0" y="0"/>
              <a:ext cx="2838450" cy="2857958"/>
            </a:xfrm>
            <a:custGeom>
              <a:rect b="b" l="l" r="r" t="t"/>
              <a:pathLst>
                <a:path extrusionOk="0" h="2857958" w="2838450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37" name="Google Shape;37;p41"/>
            <p:cNvSpPr/>
            <p:nvPr/>
          </p:nvSpPr>
          <p:spPr>
            <a:xfrm>
              <a:off x="1" y="1"/>
              <a:ext cx="1003449" cy="1013015"/>
            </a:xfrm>
            <a:custGeom>
              <a:rect b="b" l="l" r="r" t="t"/>
              <a:pathLst>
                <a:path extrusionOk="0" h="1013015" w="1003449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38" name="Google Shape;38;p41"/>
            <p:cNvSpPr/>
            <p:nvPr/>
          </p:nvSpPr>
          <p:spPr>
            <a:xfrm>
              <a:off x="1458332" y="590133"/>
              <a:ext cx="775021" cy="775021"/>
            </a:xfrm>
            <a:custGeom>
              <a:rect b="b" l="l" r="r" t="t"/>
              <a:pathLst>
                <a:path extrusionOk="0" h="775021" w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</p:grpSp>
      <p:sp>
        <p:nvSpPr>
          <p:cNvPr id="39" name="Google Shape;39;p41"/>
          <p:cNvSpPr txBox="1"/>
          <p:nvPr>
            <p:ph type="title"/>
          </p:nvPr>
        </p:nvSpPr>
        <p:spPr>
          <a:xfrm>
            <a:off x="5702441" y="1061623"/>
            <a:ext cx="5723700" cy="473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aramond"/>
              <a:buNone/>
              <a:defRPr b="1"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1"/>
          <p:cNvSpPr/>
          <p:nvPr>
            <p:ph idx="2" type="pic"/>
          </p:nvPr>
        </p:nvSpPr>
        <p:spPr>
          <a:xfrm>
            <a:off x="443345" y="0"/>
            <a:ext cx="4344600" cy="63594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4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8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88"/>
          <p:cNvSpPr txBox="1"/>
          <p:nvPr>
            <p:ph idx="10" type="dt"/>
          </p:nvPr>
        </p:nvSpPr>
        <p:spPr>
          <a:xfrm>
            <a:off x="8677501" y="5969000"/>
            <a:ext cx="16002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88"/>
          <p:cNvSpPr txBox="1"/>
          <p:nvPr>
            <p:ph idx="11" type="ftr"/>
          </p:nvPr>
        </p:nvSpPr>
        <p:spPr>
          <a:xfrm>
            <a:off x="1295401" y="5969000"/>
            <a:ext cx="73059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88"/>
          <p:cNvSpPr txBox="1"/>
          <p:nvPr>
            <p:ph idx="12" type="sldNum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>
  <p:cSld name="1_Section Head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2"/>
          <p:cNvSpPr/>
          <p:nvPr/>
        </p:nvSpPr>
        <p:spPr>
          <a:xfrm>
            <a:off x="-24064" y="-400"/>
            <a:ext cx="12216000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49" name="Google Shape;49;p42"/>
          <p:cNvSpPr/>
          <p:nvPr/>
        </p:nvSpPr>
        <p:spPr>
          <a:xfrm>
            <a:off x="443346" y="420493"/>
            <a:ext cx="11305200" cy="602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0" name="Google Shape;50;p42"/>
          <p:cNvSpPr/>
          <p:nvPr/>
        </p:nvSpPr>
        <p:spPr>
          <a:xfrm rot="-5400000">
            <a:off x="5760023" y="3764463"/>
            <a:ext cx="2812357" cy="3394143"/>
          </a:xfrm>
          <a:custGeom>
            <a:rect b="b" l="l" r="r" t="t"/>
            <a:pathLst>
              <a:path extrusionOk="0" h="3394143" w="2812357">
                <a:moveTo>
                  <a:pt x="0" y="0"/>
                </a:moveTo>
                <a:lnTo>
                  <a:pt x="2812357" y="3394143"/>
                </a:lnTo>
                <a:lnTo>
                  <a:pt x="0" y="3394143"/>
                </a:lnTo>
                <a:close/>
              </a:path>
            </a:pathLst>
          </a:custGeom>
          <a:solidFill>
            <a:srgbClr val="E2A9A3">
              <a:alpha val="4784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1" name="Google Shape;51;p42"/>
          <p:cNvSpPr/>
          <p:nvPr/>
        </p:nvSpPr>
        <p:spPr>
          <a:xfrm>
            <a:off x="0" y="3463854"/>
            <a:ext cx="435241" cy="3394146"/>
          </a:xfrm>
          <a:custGeom>
            <a:rect b="b" l="l" r="r" t="t"/>
            <a:pathLst>
              <a:path extrusionOk="0" h="3394146" w="435241">
                <a:moveTo>
                  <a:pt x="435241" y="0"/>
                </a:moveTo>
                <a:lnTo>
                  <a:pt x="435241" y="3394146"/>
                </a:lnTo>
                <a:lnTo>
                  <a:pt x="0" y="3394146"/>
                </a:lnTo>
                <a:lnTo>
                  <a:pt x="0" y="523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2" name="Google Shape;52;p42"/>
          <p:cNvSpPr txBox="1"/>
          <p:nvPr>
            <p:ph type="title"/>
          </p:nvPr>
        </p:nvSpPr>
        <p:spPr>
          <a:xfrm>
            <a:off x="914400" y="1057275"/>
            <a:ext cx="5259600" cy="24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aramond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2"/>
          <p:cNvSpPr txBox="1"/>
          <p:nvPr>
            <p:ph idx="1" type="body"/>
          </p:nvPr>
        </p:nvSpPr>
        <p:spPr>
          <a:xfrm>
            <a:off x="914400" y="3808750"/>
            <a:ext cx="5259600" cy="22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60"/>
              <a:buNone/>
              <a:defRPr sz="2400"/>
            </a:lvl1pPr>
            <a:lvl2pPr indent="-40386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60"/>
              <a:buChar char="•"/>
              <a:defRPr sz="2400"/>
            </a:lvl2pPr>
            <a:lvl3pPr indent="-40386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60"/>
              <a:buChar char="•"/>
              <a:defRPr sz="2400"/>
            </a:lvl3pPr>
            <a:lvl4pPr indent="-360044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54" name="Google Shape;54;p42"/>
          <p:cNvSpPr/>
          <p:nvPr>
            <p:ph idx="2" type="pic"/>
          </p:nvPr>
        </p:nvSpPr>
        <p:spPr>
          <a:xfrm>
            <a:off x="7414194" y="410780"/>
            <a:ext cx="4344600" cy="6447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55" name="Google Shape;55;p4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9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9"/>
          <p:cNvSpPr txBox="1"/>
          <p:nvPr>
            <p:ph idx="10" type="dt"/>
          </p:nvPr>
        </p:nvSpPr>
        <p:spPr>
          <a:xfrm>
            <a:off x="8677501" y="5969000"/>
            <a:ext cx="16002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9"/>
          <p:cNvSpPr txBox="1"/>
          <p:nvPr>
            <p:ph idx="11" type="ftr"/>
          </p:nvPr>
        </p:nvSpPr>
        <p:spPr>
          <a:xfrm>
            <a:off x="1295401" y="5969000"/>
            <a:ext cx="73059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9"/>
          <p:cNvSpPr txBox="1"/>
          <p:nvPr>
            <p:ph idx="12" type="sldNum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1">
  <p:cSld name="Timeline 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/>
          <p:nvPr/>
        </p:nvSpPr>
        <p:spPr>
          <a:xfrm>
            <a:off x="-24064" y="-400"/>
            <a:ext cx="12216000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63" name="Google Shape;63;p44"/>
          <p:cNvSpPr/>
          <p:nvPr/>
        </p:nvSpPr>
        <p:spPr>
          <a:xfrm>
            <a:off x="443346" y="420493"/>
            <a:ext cx="11305200" cy="602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64" name="Google Shape;64;p44"/>
          <p:cNvSpPr txBox="1"/>
          <p:nvPr>
            <p:ph type="title"/>
          </p:nvPr>
        </p:nvSpPr>
        <p:spPr>
          <a:xfrm>
            <a:off x="914400" y="965393"/>
            <a:ext cx="7631700" cy="10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Garamond"/>
              <a:buNone/>
              <a:defRPr sz="36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4"/>
          <p:cNvSpPr txBox="1"/>
          <p:nvPr>
            <p:ph idx="1" type="body"/>
          </p:nvPr>
        </p:nvSpPr>
        <p:spPr>
          <a:xfrm>
            <a:off x="914400" y="2303028"/>
            <a:ext cx="3283200" cy="41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360045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Font typeface="Garamond"/>
              <a:buAutoNum type="arabicPeriod"/>
              <a:defRPr sz="1800"/>
            </a:lvl1pPr>
            <a:lvl2pPr indent="-360044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Font typeface="Garamond"/>
              <a:buAutoNum type="alphaLcPeriod"/>
              <a:defRPr sz="1800"/>
            </a:lvl2pPr>
            <a:lvl3pPr indent="-360044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Font typeface="Garamond"/>
              <a:buAutoNum type="arabicParenR"/>
              <a:defRPr sz="1800"/>
            </a:lvl3pPr>
            <a:lvl4pPr indent="-360044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Font typeface="Garamond"/>
              <a:buAutoNum type="alphaLcParenR"/>
              <a:defRPr sz="1800"/>
            </a:lvl4pPr>
            <a:lvl5pPr indent="-360045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66" name="Google Shape;66;p44"/>
          <p:cNvSpPr txBox="1"/>
          <p:nvPr>
            <p:ph idx="2" type="body"/>
          </p:nvPr>
        </p:nvSpPr>
        <p:spPr>
          <a:xfrm>
            <a:off x="4782159" y="2303028"/>
            <a:ext cx="3764100" cy="41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None/>
              <a:defRPr sz="1800"/>
            </a:lvl1pPr>
            <a:lvl2pPr indent="-360044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2pPr>
            <a:lvl3pPr indent="-360044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3pPr>
            <a:lvl4pPr indent="-360044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4pPr>
            <a:lvl5pPr indent="-360045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70"/>
              <a:buChar char="•"/>
              <a:defRPr sz="1800"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67" name="Google Shape;67;p44"/>
          <p:cNvSpPr/>
          <p:nvPr>
            <p:ph idx="3" type="pic"/>
          </p:nvPr>
        </p:nvSpPr>
        <p:spPr>
          <a:xfrm>
            <a:off x="8989454" y="965393"/>
            <a:ext cx="3202500" cy="5892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grpSp>
        <p:nvGrpSpPr>
          <p:cNvPr id="68" name="Google Shape;68;p44"/>
          <p:cNvGrpSpPr/>
          <p:nvPr/>
        </p:nvGrpSpPr>
        <p:grpSpPr>
          <a:xfrm>
            <a:off x="9353550" y="4000041"/>
            <a:ext cx="2838450" cy="2857959"/>
            <a:chOff x="12797096" y="4000041"/>
            <a:chExt cx="2838450" cy="2857959"/>
          </a:xfrm>
        </p:grpSpPr>
        <p:sp>
          <p:nvSpPr>
            <p:cNvPr id="69" name="Google Shape;69;p44"/>
            <p:cNvSpPr/>
            <p:nvPr/>
          </p:nvSpPr>
          <p:spPr>
            <a:xfrm rot="10800000">
              <a:off x="12797096" y="4000041"/>
              <a:ext cx="2838450" cy="2857958"/>
            </a:xfrm>
            <a:custGeom>
              <a:rect b="b" l="l" r="r" t="t"/>
              <a:pathLst>
                <a:path extrusionOk="0" h="2857958" w="2838450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70" name="Google Shape;70;p44"/>
            <p:cNvSpPr/>
            <p:nvPr/>
          </p:nvSpPr>
          <p:spPr>
            <a:xfrm rot="10800000">
              <a:off x="13664918" y="4867733"/>
              <a:ext cx="1970627" cy="1990267"/>
            </a:xfrm>
            <a:custGeom>
              <a:rect b="b" l="l" r="r" t="t"/>
              <a:pathLst>
                <a:path extrusionOk="0" h="1990267" w="1970627">
                  <a:moveTo>
                    <a:pt x="0" y="0"/>
                  </a:moveTo>
                  <a:lnTo>
                    <a:pt x="1970627" y="0"/>
                  </a:lnTo>
                  <a:lnTo>
                    <a:pt x="1960534" y="200357"/>
                  </a:lnTo>
                  <a:cubicBezTo>
                    <a:pt x="1865827" y="1135608"/>
                    <a:pt x="1124383" y="1884831"/>
                    <a:pt x="190254" y="1980571"/>
                  </a:cubicBezTo>
                  <a:lnTo>
                    <a:pt x="0" y="1990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71" name="Google Shape;71;p44"/>
            <p:cNvSpPr/>
            <p:nvPr/>
          </p:nvSpPr>
          <p:spPr>
            <a:xfrm rot="10800000">
              <a:off x="14632096" y="5844983"/>
              <a:ext cx="1003449" cy="1013015"/>
            </a:xfrm>
            <a:custGeom>
              <a:rect b="b" l="l" r="r" t="t"/>
              <a:pathLst>
                <a:path extrusionOk="0" h="1013015" w="1003449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72" name="Google Shape;72;p44"/>
            <p:cNvSpPr/>
            <p:nvPr/>
          </p:nvSpPr>
          <p:spPr>
            <a:xfrm rot="10800000">
              <a:off x="13402193" y="5492845"/>
              <a:ext cx="775021" cy="775021"/>
            </a:xfrm>
            <a:custGeom>
              <a:rect b="b" l="l" r="r" t="t"/>
              <a:pathLst>
                <a:path extrusionOk="0" h="775021" w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</p:grpSp>
      <p:sp>
        <p:nvSpPr>
          <p:cNvPr id="73" name="Google Shape;73;p44"/>
          <p:cNvSpPr txBox="1"/>
          <p:nvPr>
            <p:ph idx="12" type="sldNum"/>
          </p:nvPr>
        </p:nvSpPr>
        <p:spPr>
          <a:xfrm>
            <a:off x="10358437" y="457199"/>
            <a:ext cx="10677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Google Shape;75;p45"/>
          <p:cNvCxnSpPr/>
          <p:nvPr/>
        </p:nvCxnSpPr>
        <p:spPr>
          <a:xfrm>
            <a:off x="1396169" y="2421466"/>
            <a:ext cx="9407400" cy="0"/>
          </a:xfrm>
          <a:prstGeom prst="straightConnector1">
            <a:avLst/>
          </a:prstGeom>
          <a:noFill/>
          <a:ln cap="flat" cmpd="sng" w="158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" name="Google Shape;76;p45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5"/>
          <p:cNvSpPr txBox="1"/>
          <p:nvPr>
            <p:ph idx="1" type="body"/>
          </p:nvPr>
        </p:nvSpPr>
        <p:spPr>
          <a:xfrm>
            <a:off x="1298448" y="2560320"/>
            <a:ext cx="4718400" cy="33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78" name="Google Shape;78;p45"/>
          <p:cNvSpPr txBox="1"/>
          <p:nvPr>
            <p:ph idx="2" type="body"/>
          </p:nvPr>
        </p:nvSpPr>
        <p:spPr>
          <a:xfrm>
            <a:off x="6181344" y="2560320"/>
            <a:ext cx="4718400" cy="33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0045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indent="-360044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indent="-36004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indent="-360044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indent="-360045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indent="-360045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indent="-360045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indent="-360045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indent="-360045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/>
        </p:txBody>
      </p:sp>
      <p:sp>
        <p:nvSpPr>
          <p:cNvPr id="79" name="Google Shape;79;p45"/>
          <p:cNvSpPr txBox="1"/>
          <p:nvPr>
            <p:ph idx="10" type="dt"/>
          </p:nvPr>
        </p:nvSpPr>
        <p:spPr>
          <a:xfrm>
            <a:off x="8677501" y="5969000"/>
            <a:ext cx="16002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5"/>
          <p:cNvSpPr txBox="1"/>
          <p:nvPr>
            <p:ph idx="11" type="ftr"/>
          </p:nvPr>
        </p:nvSpPr>
        <p:spPr>
          <a:xfrm>
            <a:off x="1295401" y="5969000"/>
            <a:ext cx="73059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5"/>
          <p:cNvSpPr txBox="1"/>
          <p:nvPr>
            <p:ph idx="12" type="sldNum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0.xml"/><Relationship Id="rId1" Type="http://schemas.openxmlformats.org/officeDocument/2006/relationships/image" Target="../media/image3.jpg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26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2.xml"/><Relationship Id="rId28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6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31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7.xml"/><Relationship Id="rId3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10.xml"/><Relationship Id="rId35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9.xml"/><Relationship Id="rId3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36" Type="http://schemas.openxmlformats.org/officeDocument/2006/relationships/theme" Target="../theme/theme1.xml"/><Relationship Id="rId17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38"/>
          <p:cNvGrpSpPr/>
          <p:nvPr/>
        </p:nvGrpSpPr>
        <p:grpSpPr>
          <a:xfrm>
            <a:off x="-15736" y="0"/>
            <a:ext cx="12229962" cy="6856215"/>
            <a:chOff x="-15736" y="0"/>
            <a:chExt cx="12229962" cy="6856215"/>
          </a:xfrm>
        </p:grpSpPr>
        <p:pic>
          <p:nvPicPr>
            <p:cNvPr descr="HD-PanelContent.png" id="7" name="Google Shape;7;p3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0"/>
              <a:ext cx="12188827" cy="6856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8;p3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cap="flat" cmpd="sng" w="1587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HDRibbonContent-UniformTrim.png" id="9" name="Google Shape;9;p3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DRibbonContent-UniformTrim.png" id="10" name="Google Shape;10;p3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11;p38"/>
          <p:cNvSpPr txBox="1"/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 i="0" sz="4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8"/>
          <p:cNvSpPr txBox="1"/>
          <p:nvPr>
            <p:ph idx="1" type="body"/>
          </p:nvPr>
        </p:nvSpPr>
        <p:spPr>
          <a:xfrm>
            <a:off x="1295401" y="2556932"/>
            <a:ext cx="9601200" cy="3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386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  <a:defRPr b="0" i="0" sz="2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Char char="•"/>
              <a:defRPr b="0" i="0" sz="20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-360044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7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-345439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-330835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-330835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-330835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-330834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-330834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13" name="Google Shape;13;p38"/>
          <p:cNvSpPr txBox="1"/>
          <p:nvPr>
            <p:ph idx="10" type="dt"/>
          </p:nvPr>
        </p:nvSpPr>
        <p:spPr>
          <a:xfrm>
            <a:off x="8677501" y="5969000"/>
            <a:ext cx="16002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14" name="Google Shape;14;p38"/>
          <p:cNvSpPr txBox="1"/>
          <p:nvPr>
            <p:ph idx="11" type="ftr"/>
          </p:nvPr>
        </p:nvSpPr>
        <p:spPr>
          <a:xfrm>
            <a:off x="1295401" y="5969000"/>
            <a:ext cx="73059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15" name="Google Shape;15;p38"/>
          <p:cNvSpPr txBox="1"/>
          <p:nvPr>
            <p:ph idx="12" type="sldNum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Relationship Id="rId5" Type="http://schemas.openxmlformats.org/officeDocument/2006/relationships/image" Target="../media/image17.png"/><Relationship Id="rId6" Type="http://schemas.openxmlformats.org/officeDocument/2006/relationships/image" Target="../media/image15.png"/><Relationship Id="rId7" Type="http://schemas.openxmlformats.org/officeDocument/2006/relationships/image" Target="../media/image23.jpg"/><Relationship Id="rId8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11.jp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openxmlformats.org/officeDocument/2006/relationships/image" Target="../media/image11.jp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openxmlformats.org/officeDocument/2006/relationships/image" Target="../media/image11.jp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Relationship Id="rId4" Type="http://schemas.openxmlformats.org/officeDocument/2006/relationships/image" Target="../media/image16.png"/><Relationship Id="rId9" Type="http://schemas.openxmlformats.org/officeDocument/2006/relationships/image" Target="../media/image11.jp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Relationship Id="rId5" Type="http://schemas.openxmlformats.org/officeDocument/2006/relationships/image" Target="../media/image17.png"/><Relationship Id="rId6" Type="http://schemas.openxmlformats.org/officeDocument/2006/relationships/image" Target="../media/image15.png"/><Relationship Id="rId7" Type="http://schemas.openxmlformats.org/officeDocument/2006/relationships/image" Target="../media/image23.jpg"/><Relationship Id="rId8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Relationship Id="rId5" Type="http://schemas.openxmlformats.org/officeDocument/2006/relationships/image" Target="../media/image17.png"/><Relationship Id="rId6" Type="http://schemas.openxmlformats.org/officeDocument/2006/relationships/image" Target="../media/image15.png"/><Relationship Id="rId7" Type="http://schemas.openxmlformats.org/officeDocument/2006/relationships/image" Target="../media/image23.jpg"/><Relationship Id="rId8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5" Type="http://schemas.openxmlformats.org/officeDocument/2006/relationships/image" Target="../media/image17.png"/><Relationship Id="rId6" Type="http://schemas.openxmlformats.org/officeDocument/2006/relationships/image" Target="../media/image15.png"/><Relationship Id="rId7" Type="http://schemas.openxmlformats.org/officeDocument/2006/relationships/image" Target="../media/image23.jpg"/><Relationship Id="rId8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11.jp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2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11.jp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2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11.jp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2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11.jp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11.jp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2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image" Target="../media/image16.png"/><Relationship Id="rId9" Type="http://schemas.openxmlformats.org/officeDocument/2006/relationships/image" Target="../media/image11.jp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2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11.jp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"/>
          <p:cNvSpPr txBox="1"/>
          <p:nvPr>
            <p:ph idx="12" type="sldNum"/>
          </p:nvPr>
        </p:nvSpPr>
        <p:spPr>
          <a:xfrm>
            <a:off x="11409045" y="6333134"/>
            <a:ext cx="7314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8075" lIns="76175" spcFirstLastPara="1" rIns="76175" wrap="square" tIns="380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1" name="Google Shape;281;p1"/>
          <p:cNvSpPr txBox="1"/>
          <p:nvPr/>
        </p:nvSpPr>
        <p:spPr>
          <a:xfrm>
            <a:off x="2337900" y="2006376"/>
            <a:ext cx="7516200" cy="37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6175" lIns="76175" spcFirstLastPara="1" rIns="76175" wrap="square" tIns="76175">
            <a:noAutofit/>
          </a:bodyPr>
          <a:lstStyle/>
          <a:p>
            <a:pPr indent="0" lvl="0" marL="0" marR="0" rtl="0" algn="ctr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Presentation of Architectural Design of the Hydroponic Farm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1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1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To the 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25011"/>
              </a:lnSpc>
              <a:spcBef>
                <a:spcPts val="8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Stakeholder Working Group (SWG)</a:t>
            </a:r>
            <a:endParaRPr b="1" i="0" sz="20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7916"/>
              </a:lnSpc>
              <a:spcBef>
                <a:spcPts val="8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21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For the Technical Assistance (TA) on</a:t>
            </a:r>
            <a:endParaRPr b="1" i="0" sz="30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Empowering Communities with Sustainable Agricultural Systems; Piloting a Small-Scale Hydroponics System (EMSAS-Hydroponics)</a:t>
            </a:r>
            <a:endParaRPr b="1" i="0" sz="16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 Kubau LGA of Kaduna State, Nigeria.</a:t>
            </a:r>
            <a:endParaRPr b="1" i="0" sz="20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25011"/>
              </a:lnSpc>
              <a:spcBef>
                <a:spcPts val="600"/>
              </a:spcBef>
              <a:spcAft>
                <a:spcPts val="833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2" name="Google Shape;282;p1"/>
          <p:cNvSpPr txBox="1"/>
          <p:nvPr/>
        </p:nvSpPr>
        <p:spPr>
          <a:xfrm>
            <a:off x="2917800" y="5712450"/>
            <a:ext cx="6356400" cy="461614"/>
          </a:xfrm>
          <a:prstGeom prst="rect">
            <a:avLst/>
          </a:prstGeom>
          <a:noFill/>
          <a:ln>
            <a:noFill/>
          </a:ln>
        </p:spPr>
        <p:txBody>
          <a:bodyPr anchorCtr="0" anchor="t" bIns="76175" lIns="76175" spcFirstLastPara="1" rIns="76175" wrap="square" tIns="76175">
            <a:spAutoFit/>
          </a:bodyPr>
          <a:lstStyle/>
          <a:p>
            <a:pPr indent="0" lvl="0" marL="0" marR="0" rtl="0" algn="ctr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1" lang="en-US" sz="1600" u="none" cap="none" strike="noStrike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Thursday 10</a:t>
            </a:r>
            <a:r>
              <a:rPr b="1" baseline="30000" i="1" lang="en-US" sz="1600" u="none" cap="none" strike="noStrike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th</a:t>
            </a:r>
            <a:r>
              <a:rPr b="1" i="1" lang="en-US" sz="1600" u="none" cap="none" strike="noStrike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 October, 2024. 1:30 pm (Nigerian time)</a:t>
            </a:r>
            <a:endParaRPr b="1" i="1" sz="1600" u="none" cap="none" strike="noStrike"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283" name="Google Shape;283;p1"/>
          <p:cNvGrpSpPr/>
          <p:nvPr/>
        </p:nvGrpSpPr>
        <p:grpSpPr>
          <a:xfrm>
            <a:off x="1100825" y="748626"/>
            <a:ext cx="9910975" cy="1050992"/>
            <a:chOff x="1237525" y="616325"/>
            <a:chExt cx="9910975" cy="1448325"/>
          </a:xfrm>
        </p:grpSpPr>
        <p:pic>
          <p:nvPicPr>
            <p:cNvPr id="284" name="Google Shape;284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642084" y="647405"/>
              <a:ext cx="3216082" cy="115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37525" y="616325"/>
              <a:ext cx="1119750" cy="115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491825" y="784675"/>
              <a:ext cx="1119752" cy="1119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p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54890" y="784679"/>
              <a:ext cx="1440202" cy="88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425600" y="634350"/>
              <a:ext cx="1119750" cy="111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708300" y="624450"/>
              <a:ext cx="1440200" cy="1440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"/>
          <p:cNvSpPr txBox="1"/>
          <p:nvPr>
            <p:ph idx="12" type="sldNum"/>
          </p:nvPr>
        </p:nvSpPr>
        <p:spPr>
          <a:xfrm>
            <a:off x="11409045" y="6333134"/>
            <a:ext cx="7314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2" name="Google Shape;40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9029" y="671208"/>
            <a:ext cx="10660015" cy="54961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" name="Google Shape;403;p3"/>
          <p:cNvGrpSpPr/>
          <p:nvPr/>
        </p:nvGrpSpPr>
        <p:grpSpPr>
          <a:xfrm>
            <a:off x="3884863" y="-3"/>
            <a:ext cx="4422277" cy="525018"/>
            <a:chOff x="1237525" y="616325"/>
            <a:chExt cx="9910975" cy="1448325"/>
          </a:xfrm>
        </p:grpSpPr>
        <p:pic>
          <p:nvPicPr>
            <p:cNvPr id="404" name="Google Shape;404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42084" y="647405"/>
              <a:ext cx="3216082" cy="115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" name="Google Shape;405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37525" y="616325"/>
              <a:ext cx="1119750" cy="115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491825" y="784675"/>
              <a:ext cx="1119752" cy="1119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954890" y="784679"/>
              <a:ext cx="1440202" cy="88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8" name="Google Shape;408;p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425600" y="634350"/>
              <a:ext cx="1119750" cy="111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Google Shape;409;p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708300" y="624450"/>
              <a:ext cx="1440200" cy="1440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f2b7fc138f_1_52"/>
          <p:cNvSpPr txBox="1"/>
          <p:nvPr>
            <p:ph idx="12" type="sldNum"/>
          </p:nvPr>
        </p:nvSpPr>
        <p:spPr>
          <a:xfrm>
            <a:off x="11409045" y="6333134"/>
            <a:ext cx="7314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5" name="Google Shape;415;g2f2b7fc138f_1_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940" y="680936"/>
            <a:ext cx="10621105" cy="54474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g2f2b7fc138f_1_52"/>
          <p:cNvGrpSpPr/>
          <p:nvPr/>
        </p:nvGrpSpPr>
        <p:grpSpPr>
          <a:xfrm>
            <a:off x="3884863" y="-3"/>
            <a:ext cx="4422277" cy="525018"/>
            <a:chOff x="1237525" y="616325"/>
            <a:chExt cx="9910975" cy="1448325"/>
          </a:xfrm>
        </p:grpSpPr>
        <p:pic>
          <p:nvPicPr>
            <p:cNvPr id="417" name="Google Shape;417;g2f2b7fc138f_1_5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42084" y="647405"/>
              <a:ext cx="3216082" cy="115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g2f2b7fc138f_1_5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37525" y="616325"/>
              <a:ext cx="1119750" cy="115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g2f2b7fc138f_1_5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491825" y="784675"/>
              <a:ext cx="1119752" cy="1119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g2f2b7fc138f_1_5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954890" y="784679"/>
              <a:ext cx="1440202" cy="88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g2f2b7fc138f_1_5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425600" y="634350"/>
              <a:ext cx="1119750" cy="111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g2f2b7fc138f_1_5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708300" y="624450"/>
              <a:ext cx="1440200" cy="1440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f2b7fc138f_1_64"/>
          <p:cNvSpPr txBox="1"/>
          <p:nvPr>
            <p:ph idx="12" type="sldNum"/>
          </p:nvPr>
        </p:nvSpPr>
        <p:spPr>
          <a:xfrm>
            <a:off x="11409045" y="6333134"/>
            <a:ext cx="7314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8" name="Google Shape;428;g2f2b7fc138f_1_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9302" y="622570"/>
            <a:ext cx="10669743" cy="55253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9" name="Google Shape;429;g2f2b7fc138f_1_64"/>
          <p:cNvGrpSpPr/>
          <p:nvPr/>
        </p:nvGrpSpPr>
        <p:grpSpPr>
          <a:xfrm>
            <a:off x="3884863" y="-3"/>
            <a:ext cx="4422277" cy="525018"/>
            <a:chOff x="1237525" y="616325"/>
            <a:chExt cx="9910975" cy="1448325"/>
          </a:xfrm>
        </p:grpSpPr>
        <p:pic>
          <p:nvPicPr>
            <p:cNvPr id="430" name="Google Shape;430;g2f2b7fc138f_1_6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42084" y="647405"/>
              <a:ext cx="3216082" cy="115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g2f2b7fc138f_1_6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37525" y="616325"/>
              <a:ext cx="1119750" cy="115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g2f2b7fc138f_1_6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491825" y="784675"/>
              <a:ext cx="1119752" cy="1119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" name="Google Shape;433;g2f2b7fc138f_1_6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954890" y="784679"/>
              <a:ext cx="1440202" cy="88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g2f2b7fc138f_1_6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425600" y="634350"/>
              <a:ext cx="1119750" cy="111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" name="Google Shape;435;g2f2b7fc138f_1_6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708300" y="624450"/>
              <a:ext cx="1440200" cy="1440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"/>
          <p:cNvSpPr txBox="1"/>
          <p:nvPr>
            <p:ph idx="12" type="sldNum"/>
          </p:nvPr>
        </p:nvSpPr>
        <p:spPr>
          <a:xfrm>
            <a:off x="11409045" y="6333134"/>
            <a:ext cx="7314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1" name="Google Shape;44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213" y="564204"/>
            <a:ext cx="10630833" cy="55836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2" name="Google Shape;442;p4"/>
          <p:cNvGrpSpPr/>
          <p:nvPr/>
        </p:nvGrpSpPr>
        <p:grpSpPr>
          <a:xfrm>
            <a:off x="3884863" y="-3"/>
            <a:ext cx="4422277" cy="525018"/>
            <a:chOff x="1237525" y="616325"/>
            <a:chExt cx="9910975" cy="1448325"/>
          </a:xfrm>
        </p:grpSpPr>
        <p:pic>
          <p:nvPicPr>
            <p:cNvPr id="443" name="Google Shape;443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42084" y="647405"/>
              <a:ext cx="3216082" cy="115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37525" y="616325"/>
              <a:ext cx="1119750" cy="115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491825" y="784675"/>
              <a:ext cx="1119752" cy="1119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954890" y="784679"/>
              <a:ext cx="1440202" cy="88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425600" y="634350"/>
              <a:ext cx="1119750" cy="111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708300" y="624450"/>
              <a:ext cx="1440200" cy="1440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"/>
          <p:cNvSpPr txBox="1"/>
          <p:nvPr>
            <p:ph idx="12" type="sldNum"/>
          </p:nvPr>
        </p:nvSpPr>
        <p:spPr>
          <a:xfrm>
            <a:off x="11409045" y="6333134"/>
            <a:ext cx="7314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4" name="Google Shape;454;p5"/>
          <p:cNvSpPr txBox="1"/>
          <p:nvPr/>
        </p:nvSpPr>
        <p:spPr>
          <a:xfrm flipH="1">
            <a:off x="3361350" y="1885263"/>
            <a:ext cx="546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Proposed changes to the </a:t>
            </a:r>
            <a:r>
              <a:rPr b="1" lang="en-US" sz="2400">
                <a:latin typeface="Gill Sans"/>
                <a:ea typeface="Gill Sans"/>
                <a:cs typeface="Gill Sans"/>
                <a:sym typeface="Gill Sans"/>
              </a:rPr>
              <a:t>A&amp;E</a:t>
            </a:r>
            <a:r>
              <a:rPr b="1" i="0" lang="en-US" sz="24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 design </a:t>
            </a:r>
            <a:endParaRPr b="1" i="0" sz="24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55" name="Google Shape;455;p5"/>
          <p:cNvSpPr txBox="1"/>
          <p:nvPr/>
        </p:nvSpPr>
        <p:spPr>
          <a:xfrm>
            <a:off x="1319700" y="2622450"/>
            <a:ext cx="9552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984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❖"/>
            </a:pPr>
            <a:r>
              <a:rPr lang="en-US" sz="1800">
                <a:latin typeface="Gill Sans"/>
                <a:ea typeface="Gill Sans"/>
                <a:cs typeface="Gill Sans"/>
                <a:sym typeface="Gill Sans"/>
              </a:rPr>
              <a:t>DWC to be replaced by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 trough system </a:t>
            </a:r>
            <a:endParaRPr b="0" i="0" sz="18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984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ill Sans"/>
              <a:buChar char="❖"/>
            </a:pPr>
            <a:r>
              <a:rPr lang="en-US" sz="1800">
                <a:latin typeface="Gill Sans"/>
                <a:ea typeface="Gill Sans"/>
                <a:cs typeface="Gill Sans"/>
                <a:sym typeface="Gill Sans"/>
              </a:rPr>
              <a:t>Gate size to be reduced to pedestrian size.</a:t>
            </a:r>
            <a:endParaRPr sz="1800">
              <a:latin typeface="Gill Sans"/>
              <a:ea typeface="Gill Sans"/>
              <a:cs typeface="Gill Sans"/>
              <a:sym typeface="Gill Sans"/>
            </a:endParaRPr>
          </a:p>
          <a:p>
            <a:pPr indent="-2984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ill Sans"/>
              <a:buChar char="❖"/>
            </a:pPr>
            <a:r>
              <a:rPr lang="en-US" sz="1800">
                <a:latin typeface="Gill Sans"/>
                <a:ea typeface="Gill Sans"/>
                <a:cs typeface="Gill Sans"/>
                <a:sym typeface="Gill Sans"/>
              </a:rPr>
              <a:t>Fence to be changed to Bamboo for more climate friendly material and adoption of locally available materials.</a:t>
            </a:r>
            <a:endParaRPr sz="1800">
              <a:latin typeface="Gill Sans"/>
              <a:ea typeface="Gill Sans"/>
              <a:cs typeface="Gill Sans"/>
              <a:sym typeface="Gill Sans"/>
            </a:endParaRPr>
          </a:p>
          <a:p>
            <a:pPr indent="-2984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ill Sans"/>
              <a:buChar char="❖"/>
            </a:pPr>
            <a:r>
              <a:rPr lang="en-US" sz="1800">
                <a:latin typeface="Gill Sans"/>
                <a:ea typeface="Gill Sans"/>
                <a:cs typeface="Gill Sans"/>
                <a:sym typeface="Gill Sans"/>
              </a:rPr>
              <a:t>Three underground tanks for NFT system to be collapsed to one-tank.</a:t>
            </a:r>
            <a:endParaRPr sz="1800"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456" name="Google Shape;456;p5"/>
          <p:cNvGrpSpPr/>
          <p:nvPr/>
        </p:nvGrpSpPr>
        <p:grpSpPr>
          <a:xfrm>
            <a:off x="2318937" y="649393"/>
            <a:ext cx="7554145" cy="960384"/>
            <a:chOff x="1237525" y="616325"/>
            <a:chExt cx="9910975" cy="1448325"/>
          </a:xfrm>
        </p:grpSpPr>
        <p:pic>
          <p:nvPicPr>
            <p:cNvPr id="457" name="Google Shape;457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642084" y="647405"/>
              <a:ext cx="3216082" cy="115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37525" y="616325"/>
              <a:ext cx="1119750" cy="115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491825" y="784675"/>
              <a:ext cx="1119752" cy="1119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54890" y="784679"/>
              <a:ext cx="1440202" cy="88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425600" y="634350"/>
              <a:ext cx="1119750" cy="111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708300" y="624450"/>
              <a:ext cx="1440200" cy="1440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ff63603465_0_3"/>
          <p:cNvSpPr txBox="1"/>
          <p:nvPr>
            <p:ph idx="12" type="sldNum"/>
          </p:nvPr>
        </p:nvSpPr>
        <p:spPr>
          <a:xfrm>
            <a:off x="11409045" y="6333134"/>
            <a:ext cx="7314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8" name="Google Shape;468;g2ff63603465_0_3"/>
          <p:cNvSpPr txBox="1"/>
          <p:nvPr/>
        </p:nvSpPr>
        <p:spPr>
          <a:xfrm flipH="1">
            <a:off x="2337600" y="3013500"/>
            <a:ext cx="7301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Thank you for listening</a:t>
            </a:r>
            <a:endParaRPr b="1" i="1" sz="3300" u="none" cap="none" strike="noStrike">
              <a:solidFill>
                <a:srgbClr val="0000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469" name="Google Shape;469;g2ff63603465_0_3"/>
          <p:cNvGrpSpPr/>
          <p:nvPr/>
        </p:nvGrpSpPr>
        <p:grpSpPr>
          <a:xfrm>
            <a:off x="1100825" y="748625"/>
            <a:ext cx="9910975" cy="1448325"/>
            <a:chOff x="1237525" y="616325"/>
            <a:chExt cx="9910975" cy="1448325"/>
          </a:xfrm>
        </p:grpSpPr>
        <p:pic>
          <p:nvPicPr>
            <p:cNvPr id="470" name="Google Shape;470;g2ff63603465_0_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642084" y="647405"/>
              <a:ext cx="3216082" cy="115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g2ff63603465_0_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37525" y="616325"/>
              <a:ext cx="1119750" cy="115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g2ff63603465_0_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491825" y="784675"/>
              <a:ext cx="1119752" cy="1119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g2ff63603465_0_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54890" y="784679"/>
              <a:ext cx="1440202" cy="88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g2ff63603465_0_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425600" y="634350"/>
              <a:ext cx="1119750" cy="111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g2ff63603465_0_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708300" y="624450"/>
              <a:ext cx="1440200" cy="1440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8"/>
          <p:cNvSpPr txBox="1"/>
          <p:nvPr>
            <p:ph idx="12" type="sldNum"/>
          </p:nvPr>
        </p:nvSpPr>
        <p:spPr>
          <a:xfrm>
            <a:off x="11409045" y="6333134"/>
            <a:ext cx="7314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95" name="Google Shape;295;p28"/>
          <p:cNvGrpSpPr/>
          <p:nvPr/>
        </p:nvGrpSpPr>
        <p:grpSpPr>
          <a:xfrm>
            <a:off x="2318937" y="649393"/>
            <a:ext cx="7554145" cy="960384"/>
            <a:chOff x="1237525" y="616325"/>
            <a:chExt cx="9910975" cy="1448325"/>
          </a:xfrm>
        </p:grpSpPr>
        <p:pic>
          <p:nvPicPr>
            <p:cNvPr id="296" name="Google Shape;296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642084" y="647405"/>
              <a:ext cx="3216082" cy="115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37525" y="616325"/>
              <a:ext cx="1119750" cy="115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2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491825" y="784675"/>
              <a:ext cx="1119752" cy="1119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2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54890" y="784679"/>
              <a:ext cx="1440202" cy="88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2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425600" y="634350"/>
              <a:ext cx="1119750" cy="111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2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708300" y="624450"/>
              <a:ext cx="1440200" cy="1440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2" name="Google Shape;302;p28"/>
          <p:cNvSpPr/>
          <p:nvPr/>
        </p:nvSpPr>
        <p:spPr>
          <a:xfrm>
            <a:off x="-9242204" y="2456595"/>
            <a:ext cx="39712931" cy="4691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8"/>
          <p:cNvSpPr/>
          <p:nvPr/>
        </p:nvSpPr>
        <p:spPr>
          <a:xfrm>
            <a:off x="4511675" y="2468563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6266" y="1436432"/>
            <a:ext cx="10761338" cy="4717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f2b7fc138f_0_97"/>
          <p:cNvSpPr txBox="1"/>
          <p:nvPr>
            <p:ph idx="12" type="sldNum"/>
          </p:nvPr>
        </p:nvSpPr>
        <p:spPr>
          <a:xfrm>
            <a:off x="11409045" y="6333134"/>
            <a:ext cx="7314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0" name="Google Shape;310;g2f2b7fc138f_0_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0347" y="778213"/>
            <a:ext cx="10668697" cy="53770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1" name="Google Shape;311;g2f2b7fc138f_0_97"/>
          <p:cNvGrpSpPr/>
          <p:nvPr/>
        </p:nvGrpSpPr>
        <p:grpSpPr>
          <a:xfrm>
            <a:off x="3884863" y="-3"/>
            <a:ext cx="4422277" cy="525018"/>
            <a:chOff x="1237525" y="616325"/>
            <a:chExt cx="9910975" cy="1448325"/>
          </a:xfrm>
        </p:grpSpPr>
        <p:pic>
          <p:nvPicPr>
            <p:cNvPr id="312" name="Google Shape;312;g2f2b7fc138f_0_9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42084" y="647405"/>
              <a:ext cx="3216082" cy="115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g2f2b7fc138f_0_9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37525" y="616325"/>
              <a:ext cx="1119750" cy="115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g2f2b7fc138f_0_9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491825" y="784675"/>
              <a:ext cx="1119752" cy="1119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g2f2b7fc138f_0_9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954890" y="784679"/>
              <a:ext cx="1440202" cy="88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g2f2b7fc138f_0_9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425600" y="634350"/>
              <a:ext cx="1119750" cy="111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g2f2b7fc138f_0_9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708300" y="624450"/>
              <a:ext cx="1440200" cy="1440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f2b7fc138f_0_72"/>
          <p:cNvSpPr txBox="1"/>
          <p:nvPr>
            <p:ph idx="12" type="sldNum"/>
          </p:nvPr>
        </p:nvSpPr>
        <p:spPr>
          <a:xfrm>
            <a:off x="11409045" y="6333134"/>
            <a:ext cx="7314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3" name="Google Shape;323;g2f2b7fc138f_0_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1754" y="876294"/>
            <a:ext cx="10826886" cy="51984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" name="Google Shape;324;g2f2b7fc138f_0_72"/>
          <p:cNvGrpSpPr/>
          <p:nvPr/>
        </p:nvGrpSpPr>
        <p:grpSpPr>
          <a:xfrm>
            <a:off x="3884863" y="-3"/>
            <a:ext cx="4422277" cy="525018"/>
            <a:chOff x="1237525" y="616325"/>
            <a:chExt cx="9910975" cy="1448325"/>
          </a:xfrm>
        </p:grpSpPr>
        <p:pic>
          <p:nvPicPr>
            <p:cNvPr id="325" name="Google Shape;325;g2f2b7fc138f_0_7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42084" y="647405"/>
              <a:ext cx="3216082" cy="115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g2f2b7fc138f_0_7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37525" y="616325"/>
              <a:ext cx="1119750" cy="115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g2f2b7fc138f_0_7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491825" y="784675"/>
              <a:ext cx="1119752" cy="1119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g2f2b7fc138f_0_7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954890" y="784679"/>
              <a:ext cx="1440202" cy="88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g2f2b7fc138f_0_7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425600" y="634350"/>
              <a:ext cx="1119750" cy="111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g2f2b7fc138f_0_7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708300" y="624450"/>
              <a:ext cx="1440200" cy="1440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"/>
          <p:cNvSpPr txBox="1"/>
          <p:nvPr>
            <p:ph idx="12" type="sldNum"/>
          </p:nvPr>
        </p:nvSpPr>
        <p:spPr>
          <a:xfrm>
            <a:off x="11409045" y="6333134"/>
            <a:ext cx="7315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6" name="Google Shape;33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9030" y="749031"/>
            <a:ext cx="10778248" cy="52918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7" name="Google Shape;337;p2"/>
          <p:cNvGrpSpPr/>
          <p:nvPr/>
        </p:nvGrpSpPr>
        <p:grpSpPr>
          <a:xfrm>
            <a:off x="3884863" y="-3"/>
            <a:ext cx="4422277" cy="525018"/>
            <a:chOff x="1237525" y="616325"/>
            <a:chExt cx="9910975" cy="1448325"/>
          </a:xfrm>
        </p:grpSpPr>
        <p:pic>
          <p:nvPicPr>
            <p:cNvPr id="338" name="Google Shape;338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42084" y="647405"/>
              <a:ext cx="3216082" cy="115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37525" y="616325"/>
              <a:ext cx="1119750" cy="115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491825" y="784675"/>
              <a:ext cx="1119752" cy="1119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954890" y="784679"/>
              <a:ext cx="1440202" cy="88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425600" y="634350"/>
              <a:ext cx="1119750" cy="111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708300" y="624450"/>
              <a:ext cx="1440200" cy="1440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f2b7fc138f_0_25"/>
          <p:cNvSpPr txBox="1"/>
          <p:nvPr>
            <p:ph idx="12" type="sldNum"/>
          </p:nvPr>
        </p:nvSpPr>
        <p:spPr>
          <a:xfrm>
            <a:off x="11409045" y="6333134"/>
            <a:ext cx="7314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9" name="Google Shape;349;g2f2b7fc138f_0_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936" y="622570"/>
            <a:ext cx="10728109" cy="55934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0" name="Google Shape;350;g2f2b7fc138f_0_25"/>
          <p:cNvGrpSpPr/>
          <p:nvPr/>
        </p:nvGrpSpPr>
        <p:grpSpPr>
          <a:xfrm>
            <a:off x="3884863" y="-3"/>
            <a:ext cx="4422277" cy="525018"/>
            <a:chOff x="1237525" y="616325"/>
            <a:chExt cx="9910975" cy="1448325"/>
          </a:xfrm>
        </p:grpSpPr>
        <p:pic>
          <p:nvPicPr>
            <p:cNvPr id="351" name="Google Shape;351;g2f2b7fc138f_0_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42084" y="647405"/>
              <a:ext cx="3216082" cy="115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g2f2b7fc138f_0_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37525" y="616325"/>
              <a:ext cx="1119750" cy="115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g2f2b7fc138f_0_2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491825" y="784675"/>
              <a:ext cx="1119752" cy="1119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g2f2b7fc138f_0_2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954890" y="784679"/>
              <a:ext cx="1440202" cy="88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g2f2b7fc138f_0_2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425600" y="634350"/>
              <a:ext cx="1119750" cy="111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g2f2b7fc138f_0_2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708300" y="624450"/>
              <a:ext cx="1440200" cy="1440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f2b7fc138f_1_15"/>
          <p:cNvSpPr txBox="1"/>
          <p:nvPr>
            <p:ph idx="12" type="sldNum"/>
          </p:nvPr>
        </p:nvSpPr>
        <p:spPr>
          <a:xfrm>
            <a:off x="11409045" y="6333134"/>
            <a:ext cx="7314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2" name="Google Shape;362;g2f2b7fc138f_1_15"/>
          <p:cNvSpPr txBox="1"/>
          <p:nvPr/>
        </p:nvSpPr>
        <p:spPr>
          <a:xfrm>
            <a:off x="5077838" y="4052675"/>
            <a:ext cx="4571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g2f2b7fc138f_1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892" y="1057841"/>
            <a:ext cx="10710153" cy="49733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4" name="Google Shape;364;g2f2b7fc138f_1_15"/>
          <p:cNvGrpSpPr/>
          <p:nvPr/>
        </p:nvGrpSpPr>
        <p:grpSpPr>
          <a:xfrm>
            <a:off x="3884863" y="-3"/>
            <a:ext cx="4422277" cy="525018"/>
            <a:chOff x="1237525" y="616325"/>
            <a:chExt cx="9910975" cy="1448325"/>
          </a:xfrm>
        </p:grpSpPr>
        <p:pic>
          <p:nvPicPr>
            <p:cNvPr id="365" name="Google Shape;365;g2f2b7fc138f_1_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42084" y="647405"/>
              <a:ext cx="3216082" cy="115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g2f2b7fc138f_1_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37525" y="616325"/>
              <a:ext cx="1119750" cy="115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g2f2b7fc138f_1_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491825" y="784675"/>
              <a:ext cx="1119752" cy="1119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8" name="Google Shape;368;g2f2b7fc138f_1_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954890" y="784679"/>
              <a:ext cx="1440202" cy="88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9" name="Google Shape;369;g2f2b7fc138f_1_1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425600" y="634350"/>
              <a:ext cx="1119750" cy="111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g2f2b7fc138f_1_1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708300" y="624450"/>
              <a:ext cx="1440200" cy="1440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f2b7fc138f_1_3"/>
          <p:cNvSpPr txBox="1"/>
          <p:nvPr>
            <p:ph idx="12" type="sldNum"/>
          </p:nvPr>
        </p:nvSpPr>
        <p:spPr>
          <a:xfrm>
            <a:off x="11409045" y="6333134"/>
            <a:ext cx="7314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6" name="Google Shape;376;g2f2b7fc138f_1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9302" y="573932"/>
            <a:ext cx="10669743" cy="55447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7" name="Google Shape;377;g2f2b7fc138f_1_3"/>
          <p:cNvGrpSpPr/>
          <p:nvPr/>
        </p:nvGrpSpPr>
        <p:grpSpPr>
          <a:xfrm>
            <a:off x="3884863" y="-3"/>
            <a:ext cx="4422277" cy="525018"/>
            <a:chOff x="1237525" y="616325"/>
            <a:chExt cx="9910975" cy="1448325"/>
          </a:xfrm>
        </p:grpSpPr>
        <p:pic>
          <p:nvPicPr>
            <p:cNvPr id="378" name="Google Shape;378;g2f2b7fc138f_1_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42084" y="647405"/>
              <a:ext cx="3216082" cy="115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9" name="Google Shape;379;g2f2b7fc138f_1_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37525" y="616325"/>
              <a:ext cx="1119750" cy="115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Google Shape;380;g2f2b7fc138f_1_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491825" y="784675"/>
              <a:ext cx="1119752" cy="1119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Google Shape;381;g2f2b7fc138f_1_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954890" y="784679"/>
              <a:ext cx="1440202" cy="88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Google Shape;382;g2f2b7fc138f_1_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425600" y="634350"/>
              <a:ext cx="1119750" cy="111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g2f2b7fc138f_1_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708300" y="624450"/>
              <a:ext cx="1440200" cy="1440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f2b7fc138f_1_39"/>
          <p:cNvSpPr txBox="1"/>
          <p:nvPr>
            <p:ph idx="12" type="sldNum"/>
          </p:nvPr>
        </p:nvSpPr>
        <p:spPr>
          <a:xfrm>
            <a:off x="11409045" y="6333134"/>
            <a:ext cx="7314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9" name="Google Shape;389;g2f2b7fc138f_1_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9302" y="651753"/>
            <a:ext cx="10826884" cy="54766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g2f2b7fc138f_1_39"/>
          <p:cNvGrpSpPr/>
          <p:nvPr/>
        </p:nvGrpSpPr>
        <p:grpSpPr>
          <a:xfrm>
            <a:off x="3884863" y="-3"/>
            <a:ext cx="4422277" cy="525018"/>
            <a:chOff x="1237525" y="616325"/>
            <a:chExt cx="9910975" cy="1448325"/>
          </a:xfrm>
        </p:grpSpPr>
        <p:pic>
          <p:nvPicPr>
            <p:cNvPr id="391" name="Google Shape;391;g2f2b7fc138f_1_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42084" y="647405"/>
              <a:ext cx="3216082" cy="115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g2f2b7fc138f_1_3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37525" y="616325"/>
              <a:ext cx="1119750" cy="115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g2f2b7fc138f_1_3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491825" y="784675"/>
              <a:ext cx="1119752" cy="1119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g2f2b7fc138f_1_3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954890" y="784679"/>
              <a:ext cx="1440202" cy="88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g2f2b7fc138f_1_3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425600" y="634350"/>
              <a:ext cx="1119750" cy="111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Google Shape;396;g2f2b7fc138f_1_3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708300" y="624450"/>
              <a:ext cx="1440200" cy="1440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rganic">
  <a:themeElements>
    <a:clrScheme name="Organic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2024-07-15T12:24:23Z</dcterms:created>
  <dc:creator>Umar Yahaya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ICV">
    <vt:lpwstr>8e0fa247fb8a41e388ea25cf130f9601</vt:lpwstr>
  </property>
</Properties>
</file>