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708" r:id="rId1"/>
  </p:sldMasterIdLst>
  <p:notesMasterIdLst>
    <p:notesMasterId r:id="rId3"/>
  </p:notesMasterIdLst>
  <p:sldIdLst>
    <p:sldId id="261" r:id="rId2"/>
  </p:sldIdLst>
  <p:sldSz cx="10826750" cy="9144000"/>
  <p:notesSz cx="9144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DF7A337-31CC-6893-F0C5-8998B2B03445}" name="Muhammad Bilal" initials="MB" userId="S::bilal@peekvision.org::8672e1b3-89ba-4b12-9ddd-e13402814825" providerId="AD"/>
  <p188:author id="{70A398A1-09D4-FF17-B6C4-E414FFD9DEDA}" name="Ronald Raymond Cumberbatch" initials="RRC" userId="S::ronald.cumberbatch@gggi.org::bf633ea3-746d-44db-9d18-f5d6064a0a8e" providerId="AD"/>
  <p188:author id="{B07AFDCD-E485-3FA1-9F44-8A79ACD26665}" name="Muhammad Ali" initials="MA" userId="b976a0fddef6cfc1" providerId="Windows Live"/>
  <p188:author id="{5B1E93E6-5CCC-0944-0174-B7CE1051BC8E}" name="Abru Haider" initials="AH" userId="S::Haider@forumfed.org::74c6230f-5311-45a8-8f74-6f96d1cd7fd8"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E9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784" autoAdjust="0"/>
    <p:restoredTop sz="95069" autoAdjust="0"/>
  </p:normalViewPr>
  <p:slideViewPr>
    <p:cSldViewPr snapToGrid="0">
      <p:cViewPr varScale="1">
        <p:scale>
          <a:sx n="53" d="100"/>
          <a:sy n="53" d="100"/>
        </p:scale>
        <p:origin x="592" y="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8/10/relationships/authors" Target="authors.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PH" dirty="0"/>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04B4D715-C55B-4DC9-88EA-959E5EEEB83C}" type="datetimeFigureOut">
              <a:rPr lang="en-PH" smtClean="0"/>
              <a:t>30/10/2024</a:t>
            </a:fld>
            <a:endParaRPr lang="en-PH" dirty="0"/>
          </a:p>
        </p:txBody>
      </p:sp>
      <p:sp>
        <p:nvSpPr>
          <p:cNvPr id="4" name="Slide Image Placeholder 3"/>
          <p:cNvSpPr>
            <a:spLocks noGrp="1" noRot="1" noChangeAspect="1"/>
          </p:cNvSpPr>
          <p:nvPr>
            <p:ph type="sldImg" idx="2"/>
          </p:nvPr>
        </p:nvSpPr>
        <p:spPr>
          <a:xfrm>
            <a:off x="3201988" y="857250"/>
            <a:ext cx="2740025" cy="2314575"/>
          </a:xfrm>
          <a:prstGeom prst="rect">
            <a:avLst/>
          </a:prstGeom>
          <a:noFill/>
          <a:ln w="12700">
            <a:solidFill>
              <a:prstClr val="black"/>
            </a:solidFill>
          </a:ln>
        </p:spPr>
        <p:txBody>
          <a:bodyPr vert="horz" lIns="91440" tIns="45720" rIns="91440" bIns="45720" rtlCol="0" anchor="ctr"/>
          <a:lstStyle/>
          <a:p>
            <a:endParaRPr lang="en-PH" dirty="0"/>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PH" dirty="0"/>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2EABE95B-58A4-4029-ABBD-3D576FDBCDC9}" type="slidenum">
              <a:rPr lang="en-PH" smtClean="0"/>
              <a:t>‹#›</a:t>
            </a:fld>
            <a:endParaRPr lang="en-PH" dirty="0"/>
          </a:p>
        </p:txBody>
      </p:sp>
    </p:spTree>
    <p:extLst>
      <p:ext uri="{BB962C8B-B14F-4D97-AF65-F5344CB8AC3E}">
        <p14:creationId xmlns:p14="http://schemas.microsoft.com/office/powerpoint/2010/main" val="2708416586"/>
      </p:ext>
    </p:extLst>
  </p:cSld>
  <p:clrMap bg1="lt1" tx1="dk1" bg2="lt2" tx2="dk2" accent1="accent1" accent2="accent2" accent3="accent3" accent4="accent4" accent5="accent5" accent6="accent6" hlink="hlink" folHlink="folHlink"/>
  <p:notesStyle>
    <a:lvl1pPr marL="0" algn="l" defTabSz="1033340" rtl="0" eaLnBrk="1" latinLnBrk="0" hangingPunct="1">
      <a:defRPr sz="1356" kern="1200">
        <a:solidFill>
          <a:schemeClr val="tx1"/>
        </a:solidFill>
        <a:latin typeface="+mn-lt"/>
        <a:ea typeface="+mn-ea"/>
        <a:cs typeface="+mn-cs"/>
      </a:defRPr>
    </a:lvl1pPr>
    <a:lvl2pPr marL="516669" algn="l" defTabSz="1033340" rtl="0" eaLnBrk="1" latinLnBrk="0" hangingPunct="1">
      <a:defRPr sz="1356" kern="1200">
        <a:solidFill>
          <a:schemeClr val="tx1"/>
        </a:solidFill>
        <a:latin typeface="+mn-lt"/>
        <a:ea typeface="+mn-ea"/>
        <a:cs typeface="+mn-cs"/>
      </a:defRPr>
    </a:lvl2pPr>
    <a:lvl3pPr marL="1033340" algn="l" defTabSz="1033340" rtl="0" eaLnBrk="1" latinLnBrk="0" hangingPunct="1">
      <a:defRPr sz="1356" kern="1200">
        <a:solidFill>
          <a:schemeClr val="tx1"/>
        </a:solidFill>
        <a:latin typeface="+mn-lt"/>
        <a:ea typeface="+mn-ea"/>
        <a:cs typeface="+mn-cs"/>
      </a:defRPr>
    </a:lvl3pPr>
    <a:lvl4pPr marL="1550008" algn="l" defTabSz="1033340" rtl="0" eaLnBrk="1" latinLnBrk="0" hangingPunct="1">
      <a:defRPr sz="1356" kern="1200">
        <a:solidFill>
          <a:schemeClr val="tx1"/>
        </a:solidFill>
        <a:latin typeface="+mn-lt"/>
        <a:ea typeface="+mn-ea"/>
        <a:cs typeface="+mn-cs"/>
      </a:defRPr>
    </a:lvl4pPr>
    <a:lvl5pPr marL="2066678" algn="l" defTabSz="1033340" rtl="0" eaLnBrk="1" latinLnBrk="0" hangingPunct="1">
      <a:defRPr sz="1356" kern="1200">
        <a:solidFill>
          <a:schemeClr val="tx1"/>
        </a:solidFill>
        <a:latin typeface="+mn-lt"/>
        <a:ea typeface="+mn-ea"/>
        <a:cs typeface="+mn-cs"/>
      </a:defRPr>
    </a:lvl5pPr>
    <a:lvl6pPr marL="2583348" algn="l" defTabSz="1033340" rtl="0" eaLnBrk="1" latinLnBrk="0" hangingPunct="1">
      <a:defRPr sz="1356" kern="1200">
        <a:solidFill>
          <a:schemeClr val="tx1"/>
        </a:solidFill>
        <a:latin typeface="+mn-lt"/>
        <a:ea typeface="+mn-ea"/>
        <a:cs typeface="+mn-cs"/>
      </a:defRPr>
    </a:lvl6pPr>
    <a:lvl7pPr marL="3100018" algn="l" defTabSz="1033340" rtl="0" eaLnBrk="1" latinLnBrk="0" hangingPunct="1">
      <a:defRPr sz="1356" kern="1200">
        <a:solidFill>
          <a:schemeClr val="tx1"/>
        </a:solidFill>
        <a:latin typeface="+mn-lt"/>
        <a:ea typeface="+mn-ea"/>
        <a:cs typeface="+mn-cs"/>
      </a:defRPr>
    </a:lvl7pPr>
    <a:lvl8pPr marL="3616686" algn="l" defTabSz="1033340" rtl="0" eaLnBrk="1" latinLnBrk="0" hangingPunct="1">
      <a:defRPr sz="1356" kern="1200">
        <a:solidFill>
          <a:schemeClr val="tx1"/>
        </a:solidFill>
        <a:latin typeface="+mn-lt"/>
        <a:ea typeface="+mn-ea"/>
        <a:cs typeface="+mn-cs"/>
      </a:defRPr>
    </a:lvl8pPr>
    <a:lvl9pPr marL="4133357" algn="l" defTabSz="1033340" rtl="0" eaLnBrk="1" latinLnBrk="0" hangingPunct="1">
      <a:defRPr sz="1356"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EABE95B-58A4-4029-ABBD-3D576FDBCDC9}" type="slidenum">
              <a:rPr lang="en-PH" smtClean="0"/>
              <a:t>1</a:t>
            </a:fld>
            <a:endParaRPr lang="en-PH" dirty="0"/>
          </a:p>
        </p:txBody>
      </p:sp>
    </p:spTree>
    <p:extLst>
      <p:ext uri="{BB962C8B-B14F-4D97-AF65-F5344CB8AC3E}">
        <p14:creationId xmlns:p14="http://schemas.microsoft.com/office/powerpoint/2010/main" val="40719840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12008" y="1496484"/>
            <a:ext cx="9202738" cy="3183467"/>
          </a:xfrm>
        </p:spPr>
        <p:txBody>
          <a:bodyPr anchor="b"/>
          <a:lstStyle>
            <a:lvl1pPr algn="ctr">
              <a:defRPr sz="7104"/>
            </a:lvl1pPr>
          </a:lstStyle>
          <a:p>
            <a:r>
              <a:rPr lang="en-US"/>
              <a:t>Click to edit Master title style</a:t>
            </a:r>
            <a:endParaRPr lang="en-US" dirty="0"/>
          </a:p>
        </p:txBody>
      </p:sp>
      <p:sp>
        <p:nvSpPr>
          <p:cNvPr id="3" name="Subtitle 2"/>
          <p:cNvSpPr>
            <a:spLocks noGrp="1"/>
          </p:cNvSpPr>
          <p:nvPr>
            <p:ph type="subTitle" idx="1"/>
          </p:nvPr>
        </p:nvSpPr>
        <p:spPr>
          <a:xfrm>
            <a:off x="1353346" y="4802718"/>
            <a:ext cx="8120063" cy="2207683"/>
          </a:xfrm>
        </p:spPr>
        <p:txBody>
          <a:bodyPr/>
          <a:lstStyle>
            <a:lvl1pPr marL="0" indent="0" algn="ctr">
              <a:buNone/>
              <a:defRPr sz="2842"/>
            </a:lvl1pPr>
            <a:lvl2pPr marL="541312" indent="0" algn="ctr">
              <a:buNone/>
              <a:defRPr sz="2368"/>
            </a:lvl2pPr>
            <a:lvl3pPr marL="1082625" indent="0" algn="ctr">
              <a:buNone/>
              <a:defRPr sz="2131"/>
            </a:lvl3pPr>
            <a:lvl4pPr marL="1623936" indent="0" algn="ctr">
              <a:buNone/>
              <a:defRPr sz="1894"/>
            </a:lvl4pPr>
            <a:lvl5pPr marL="2165249" indent="0" algn="ctr">
              <a:buNone/>
              <a:defRPr sz="1894"/>
            </a:lvl5pPr>
            <a:lvl6pPr marL="2706561" indent="0" algn="ctr">
              <a:buNone/>
              <a:defRPr sz="1894"/>
            </a:lvl6pPr>
            <a:lvl7pPr marL="3247873" indent="0" algn="ctr">
              <a:buNone/>
              <a:defRPr sz="1894"/>
            </a:lvl7pPr>
            <a:lvl8pPr marL="3789186" indent="0" algn="ctr">
              <a:buNone/>
              <a:defRPr sz="1894"/>
            </a:lvl8pPr>
            <a:lvl9pPr marL="4330497" indent="0" algn="ctr">
              <a:buNone/>
              <a:defRPr sz="189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10882D9-F382-4DEC-8C18-33FD9190EE0E}" type="datetimeFigureOut">
              <a:rPr lang="en-PH" smtClean="0"/>
              <a:t>30/10/2024</a:t>
            </a:fld>
            <a:endParaRPr lang="en-PH" dirty="0"/>
          </a:p>
        </p:txBody>
      </p:sp>
      <p:sp>
        <p:nvSpPr>
          <p:cNvPr id="5" name="Footer Placeholder 4"/>
          <p:cNvSpPr>
            <a:spLocks noGrp="1"/>
          </p:cNvSpPr>
          <p:nvPr>
            <p:ph type="ftr" sz="quarter" idx="11"/>
          </p:nvPr>
        </p:nvSpPr>
        <p:spPr/>
        <p:txBody>
          <a:bodyPr/>
          <a:lstStyle/>
          <a:p>
            <a:endParaRPr lang="en-PH" dirty="0"/>
          </a:p>
        </p:txBody>
      </p:sp>
      <p:sp>
        <p:nvSpPr>
          <p:cNvPr id="6" name="Slide Number Placeholder 5"/>
          <p:cNvSpPr>
            <a:spLocks noGrp="1"/>
          </p:cNvSpPr>
          <p:nvPr>
            <p:ph type="sldNum" sz="quarter" idx="12"/>
          </p:nvPr>
        </p:nvSpPr>
        <p:spPr/>
        <p:txBody>
          <a:bodyPr/>
          <a:lstStyle/>
          <a:p>
            <a:fld id="{AB09F6E6-24E4-4BA1-B03B-C6442EC51ABD}" type="slidenum">
              <a:rPr lang="en-PH" smtClean="0"/>
              <a:t>‹#›</a:t>
            </a:fld>
            <a:endParaRPr lang="en-PH" dirty="0"/>
          </a:p>
        </p:txBody>
      </p:sp>
    </p:spTree>
    <p:extLst>
      <p:ext uri="{BB962C8B-B14F-4D97-AF65-F5344CB8AC3E}">
        <p14:creationId xmlns:p14="http://schemas.microsoft.com/office/powerpoint/2010/main" val="11782390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10882D9-F382-4DEC-8C18-33FD9190EE0E}" type="datetimeFigureOut">
              <a:rPr lang="en-PH" smtClean="0"/>
              <a:t>30/10/2024</a:t>
            </a:fld>
            <a:endParaRPr lang="en-PH" dirty="0"/>
          </a:p>
        </p:txBody>
      </p:sp>
      <p:sp>
        <p:nvSpPr>
          <p:cNvPr id="5" name="Footer Placeholder 4"/>
          <p:cNvSpPr>
            <a:spLocks noGrp="1"/>
          </p:cNvSpPr>
          <p:nvPr>
            <p:ph type="ftr" sz="quarter" idx="11"/>
          </p:nvPr>
        </p:nvSpPr>
        <p:spPr/>
        <p:txBody>
          <a:bodyPr/>
          <a:lstStyle/>
          <a:p>
            <a:endParaRPr lang="en-PH" dirty="0"/>
          </a:p>
        </p:txBody>
      </p:sp>
      <p:sp>
        <p:nvSpPr>
          <p:cNvPr id="6" name="Slide Number Placeholder 5"/>
          <p:cNvSpPr>
            <a:spLocks noGrp="1"/>
          </p:cNvSpPr>
          <p:nvPr>
            <p:ph type="sldNum" sz="quarter" idx="12"/>
          </p:nvPr>
        </p:nvSpPr>
        <p:spPr/>
        <p:txBody>
          <a:bodyPr/>
          <a:lstStyle/>
          <a:p>
            <a:fld id="{AB09F6E6-24E4-4BA1-B03B-C6442EC51ABD}" type="slidenum">
              <a:rPr lang="en-PH" smtClean="0"/>
              <a:t>‹#›</a:t>
            </a:fld>
            <a:endParaRPr lang="en-PH" dirty="0"/>
          </a:p>
        </p:txBody>
      </p:sp>
    </p:spTree>
    <p:extLst>
      <p:ext uri="{BB962C8B-B14F-4D97-AF65-F5344CB8AC3E}">
        <p14:creationId xmlns:p14="http://schemas.microsoft.com/office/powerpoint/2010/main" val="16152214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38701" y="2279657"/>
            <a:ext cx="9338072" cy="3803649"/>
          </a:xfrm>
        </p:spPr>
        <p:txBody>
          <a:bodyPr anchor="b"/>
          <a:lstStyle>
            <a:lvl1pPr>
              <a:defRPr sz="7104"/>
            </a:lvl1pPr>
          </a:lstStyle>
          <a:p>
            <a:r>
              <a:rPr lang="en-US"/>
              <a:t>Click to edit Master title style</a:t>
            </a:r>
            <a:endParaRPr lang="en-US" dirty="0"/>
          </a:p>
        </p:txBody>
      </p:sp>
      <p:sp>
        <p:nvSpPr>
          <p:cNvPr id="3" name="Text Placeholder 2"/>
          <p:cNvSpPr>
            <a:spLocks noGrp="1"/>
          </p:cNvSpPr>
          <p:nvPr>
            <p:ph type="body" idx="1"/>
          </p:nvPr>
        </p:nvSpPr>
        <p:spPr>
          <a:xfrm>
            <a:off x="738701" y="6119290"/>
            <a:ext cx="9338072" cy="2000249"/>
          </a:xfrm>
        </p:spPr>
        <p:txBody>
          <a:bodyPr/>
          <a:lstStyle>
            <a:lvl1pPr marL="0" indent="0">
              <a:buNone/>
              <a:defRPr sz="2842">
                <a:solidFill>
                  <a:schemeClr val="tx1"/>
                </a:solidFill>
              </a:defRPr>
            </a:lvl1pPr>
            <a:lvl2pPr marL="541312" indent="0">
              <a:buNone/>
              <a:defRPr sz="2368">
                <a:solidFill>
                  <a:schemeClr val="tx1">
                    <a:tint val="75000"/>
                  </a:schemeClr>
                </a:solidFill>
              </a:defRPr>
            </a:lvl2pPr>
            <a:lvl3pPr marL="1082625" indent="0">
              <a:buNone/>
              <a:defRPr sz="2131">
                <a:solidFill>
                  <a:schemeClr val="tx1">
                    <a:tint val="75000"/>
                  </a:schemeClr>
                </a:solidFill>
              </a:defRPr>
            </a:lvl3pPr>
            <a:lvl4pPr marL="1623936" indent="0">
              <a:buNone/>
              <a:defRPr sz="1894">
                <a:solidFill>
                  <a:schemeClr val="tx1">
                    <a:tint val="75000"/>
                  </a:schemeClr>
                </a:solidFill>
              </a:defRPr>
            </a:lvl4pPr>
            <a:lvl5pPr marL="2165249" indent="0">
              <a:buNone/>
              <a:defRPr sz="1894">
                <a:solidFill>
                  <a:schemeClr val="tx1">
                    <a:tint val="75000"/>
                  </a:schemeClr>
                </a:solidFill>
              </a:defRPr>
            </a:lvl5pPr>
            <a:lvl6pPr marL="2706561" indent="0">
              <a:buNone/>
              <a:defRPr sz="1894">
                <a:solidFill>
                  <a:schemeClr val="tx1">
                    <a:tint val="75000"/>
                  </a:schemeClr>
                </a:solidFill>
              </a:defRPr>
            </a:lvl6pPr>
            <a:lvl7pPr marL="3247873" indent="0">
              <a:buNone/>
              <a:defRPr sz="1894">
                <a:solidFill>
                  <a:schemeClr val="tx1">
                    <a:tint val="75000"/>
                  </a:schemeClr>
                </a:solidFill>
              </a:defRPr>
            </a:lvl7pPr>
            <a:lvl8pPr marL="3789186" indent="0">
              <a:buNone/>
              <a:defRPr sz="1894">
                <a:solidFill>
                  <a:schemeClr val="tx1">
                    <a:tint val="75000"/>
                  </a:schemeClr>
                </a:solidFill>
              </a:defRPr>
            </a:lvl8pPr>
            <a:lvl9pPr marL="4330497" indent="0">
              <a:buNone/>
              <a:defRPr sz="1894">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10882D9-F382-4DEC-8C18-33FD9190EE0E}" type="datetimeFigureOut">
              <a:rPr lang="en-PH" smtClean="0"/>
              <a:t>30/10/2024</a:t>
            </a:fld>
            <a:endParaRPr lang="en-PH" dirty="0"/>
          </a:p>
        </p:txBody>
      </p:sp>
      <p:sp>
        <p:nvSpPr>
          <p:cNvPr id="5" name="Footer Placeholder 4"/>
          <p:cNvSpPr>
            <a:spLocks noGrp="1"/>
          </p:cNvSpPr>
          <p:nvPr>
            <p:ph type="ftr" sz="quarter" idx="11"/>
          </p:nvPr>
        </p:nvSpPr>
        <p:spPr/>
        <p:txBody>
          <a:bodyPr/>
          <a:lstStyle/>
          <a:p>
            <a:endParaRPr lang="en-PH" dirty="0"/>
          </a:p>
        </p:txBody>
      </p:sp>
      <p:sp>
        <p:nvSpPr>
          <p:cNvPr id="6" name="Slide Number Placeholder 5"/>
          <p:cNvSpPr>
            <a:spLocks noGrp="1"/>
          </p:cNvSpPr>
          <p:nvPr>
            <p:ph type="sldNum" sz="quarter" idx="12"/>
          </p:nvPr>
        </p:nvSpPr>
        <p:spPr/>
        <p:txBody>
          <a:bodyPr/>
          <a:lstStyle/>
          <a:p>
            <a:fld id="{AB09F6E6-24E4-4BA1-B03B-C6442EC51ABD}" type="slidenum">
              <a:rPr lang="en-PH" smtClean="0"/>
              <a:t>‹#›</a:t>
            </a:fld>
            <a:endParaRPr lang="en-PH" dirty="0"/>
          </a:p>
        </p:txBody>
      </p:sp>
    </p:spTree>
    <p:extLst>
      <p:ext uri="{BB962C8B-B14F-4D97-AF65-F5344CB8AC3E}">
        <p14:creationId xmlns:p14="http://schemas.microsoft.com/office/powerpoint/2010/main" val="28818240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44341" y="2434167"/>
            <a:ext cx="4601369" cy="5801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81042" y="2434167"/>
            <a:ext cx="4601369" cy="5801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10882D9-F382-4DEC-8C18-33FD9190EE0E}" type="datetimeFigureOut">
              <a:rPr lang="en-PH" smtClean="0"/>
              <a:t>30/10/2024</a:t>
            </a:fld>
            <a:endParaRPr lang="en-PH" dirty="0"/>
          </a:p>
        </p:txBody>
      </p:sp>
      <p:sp>
        <p:nvSpPr>
          <p:cNvPr id="6" name="Footer Placeholder 5"/>
          <p:cNvSpPr>
            <a:spLocks noGrp="1"/>
          </p:cNvSpPr>
          <p:nvPr>
            <p:ph type="ftr" sz="quarter" idx="11"/>
          </p:nvPr>
        </p:nvSpPr>
        <p:spPr/>
        <p:txBody>
          <a:bodyPr/>
          <a:lstStyle/>
          <a:p>
            <a:endParaRPr lang="en-PH" dirty="0"/>
          </a:p>
        </p:txBody>
      </p:sp>
      <p:sp>
        <p:nvSpPr>
          <p:cNvPr id="7" name="Slide Number Placeholder 6"/>
          <p:cNvSpPr>
            <a:spLocks noGrp="1"/>
          </p:cNvSpPr>
          <p:nvPr>
            <p:ph type="sldNum" sz="quarter" idx="12"/>
          </p:nvPr>
        </p:nvSpPr>
        <p:spPr/>
        <p:txBody>
          <a:bodyPr/>
          <a:lstStyle/>
          <a:p>
            <a:fld id="{AB09F6E6-24E4-4BA1-B03B-C6442EC51ABD}" type="slidenum">
              <a:rPr lang="en-PH" smtClean="0"/>
              <a:t>‹#›</a:t>
            </a:fld>
            <a:endParaRPr lang="en-PH" dirty="0"/>
          </a:p>
        </p:txBody>
      </p:sp>
    </p:spTree>
    <p:extLst>
      <p:ext uri="{BB962C8B-B14F-4D97-AF65-F5344CB8AC3E}">
        <p14:creationId xmlns:p14="http://schemas.microsoft.com/office/powerpoint/2010/main" val="25551390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45749" y="486840"/>
            <a:ext cx="9338072" cy="17674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745752" y="2241555"/>
            <a:ext cx="4580222" cy="1098549"/>
          </a:xfrm>
        </p:spPr>
        <p:txBody>
          <a:bodyPr anchor="b"/>
          <a:lstStyle>
            <a:lvl1pPr marL="0" indent="0">
              <a:buNone/>
              <a:defRPr sz="2842" b="1"/>
            </a:lvl1pPr>
            <a:lvl2pPr marL="541312" indent="0">
              <a:buNone/>
              <a:defRPr sz="2368" b="1"/>
            </a:lvl2pPr>
            <a:lvl3pPr marL="1082625" indent="0">
              <a:buNone/>
              <a:defRPr sz="2131" b="1"/>
            </a:lvl3pPr>
            <a:lvl4pPr marL="1623936" indent="0">
              <a:buNone/>
              <a:defRPr sz="1894" b="1"/>
            </a:lvl4pPr>
            <a:lvl5pPr marL="2165249" indent="0">
              <a:buNone/>
              <a:defRPr sz="1894" b="1"/>
            </a:lvl5pPr>
            <a:lvl6pPr marL="2706561" indent="0">
              <a:buNone/>
              <a:defRPr sz="1894" b="1"/>
            </a:lvl6pPr>
            <a:lvl7pPr marL="3247873" indent="0">
              <a:buNone/>
              <a:defRPr sz="1894" b="1"/>
            </a:lvl7pPr>
            <a:lvl8pPr marL="3789186" indent="0">
              <a:buNone/>
              <a:defRPr sz="1894" b="1"/>
            </a:lvl8pPr>
            <a:lvl9pPr marL="4330497" indent="0">
              <a:buNone/>
              <a:defRPr sz="1894" b="1"/>
            </a:lvl9pPr>
          </a:lstStyle>
          <a:p>
            <a:pPr lvl="0"/>
            <a:r>
              <a:rPr lang="en-US"/>
              <a:t>Click to edit Master text styles</a:t>
            </a:r>
          </a:p>
        </p:txBody>
      </p:sp>
      <p:sp>
        <p:nvSpPr>
          <p:cNvPr id="4" name="Content Placeholder 3"/>
          <p:cNvSpPr>
            <a:spLocks noGrp="1"/>
          </p:cNvSpPr>
          <p:nvPr>
            <p:ph sz="half" idx="2"/>
          </p:nvPr>
        </p:nvSpPr>
        <p:spPr>
          <a:xfrm>
            <a:off x="745752" y="3340100"/>
            <a:ext cx="4580222" cy="4912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81045" y="2241555"/>
            <a:ext cx="4602779" cy="1098549"/>
          </a:xfrm>
        </p:spPr>
        <p:txBody>
          <a:bodyPr anchor="b"/>
          <a:lstStyle>
            <a:lvl1pPr marL="0" indent="0">
              <a:buNone/>
              <a:defRPr sz="2842" b="1"/>
            </a:lvl1pPr>
            <a:lvl2pPr marL="541312" indent="0">
              <a:buNone/>
              <a:defRPr sz="2368" b="1"/>
            </a:lvl2pPr>
            <a:lvl3pPr marL="1082625" indent="0">
              <a:buNone/>
              <a:defRPr sz="2131" b="1"/>
            </a:lvl3pPr>
            <a:lvl4pPr marL="1623936" indent="0">
              <a:buNone/>
              <a:defRPr sz="1894" b="1"/>
            </a:lvl4pPr>
            <a:lvl5pPr marL="2165249" indent="0">
              <a:buNone/>
              <a:defRPr sz="1894" b="1"/>
            </a:lvl5pPr>
            <a:lvl6pPr marL="2706561" indent="0">
              <a:buNone/>
              <a:defRPr sz="1894" b="1"/>
            </a:lvl6pPr>
            <a:lvl7pPr marL="3247873" indent="0">
              <a:buNone/>
              <a:defRPr sz="1894" b="1"/>
            </a:lvl7pPr>
            <a:lvl8pPr marL="3789186" indent="0">
              <a:buNone/>
              <a:defRPr sz="1894" b="1"/>
            </a:lvl8pPr>
            <a:lvl9pPr marL="4330497" indent="0">
              <a:buNone/>
              <a:defRPr sz="1894" b="1"/>
            </a:lvl9pPr>
          </a:lstStyle>
          <a:p>
            <a:pPr lvl="0"/>
            <a:r>
              <a:rPr lang="en-US"/>
              <a:t>Click to edit Master text styles</a:t>
            </a:r>
          </a:p>
        </p:txBody>
      </p:sp>
      <p:sp>
        <p:nvSpPr>
          <p:cNvPr id="6" name="Content Placeholder 5"/>
          <p:cNvSpPr>
            <a:spLocks noGrp="1"/>
          </p:cNvSpPr>
          <p:nvPr>
            <p:ph sz="quarter" idx="4"/>
          </p:nvPr>
        </p:nvSpPr>
        <p:spPr>
          <a:xfrm>
            <a:off x="5481045" y="3340100"/>
            <a:ext cx="4602779" cy="4912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10882D9-F382-4DEC-8C18-33FD9190EE0E}" type="datetimeFigureOut">
              <a:rPr lang="en-PH" smtClean="0"/>
              <a:t>30/10/2024</a:t>
            </a:fld>
            <a:endParaRPr lang="en-PH" dirty="0"/>
          </a:p>
        </p:txBody>
      </p:sp>
      <p:sp>
        <p:nvSpPr>
          <p:cNvPr id="8" name="Footer Placeholder 7"/>
          <p:cNvSpPr>
            <a:spLocks noGrp="1"/>
          </p:cNvSpPr>
          <p:nvPr>
            <p:ph type="ftr" sz="quarter" idx="11"/>
          </p:nvPr>
        </p:nvSpPr>
        <p:spPr/>
        <p:txBody>
          <a:bodyPr/>
          <a:lstStyle/>
          <a:p>
            <a:endParaRPr lang="en-PH" dirty="0"/>
          </a:p>
        </p:txBody>
      </p:sp>
      <p:sp>
        <p:nvSpPr>
          <p:cNvPr id="9" name="Slide Number Placeholder 8"/>
          <p:cNvSpPr>
            <a:spLocks noGrp="1"/>
          </p:cNvSpPr>
          <p:nvPr>
            <p:ph type="sldNum" sz="quarter" idx="12"/>
          </p:nvPr>
        </p:nvSpPr>
        <p:spPr/>
        <p:txBody>
          <a:bodyPr/>
          <a:lstStyle/>
          <a:p>
            <a:fld id="{AB09F6E6-24E4-4BA1-B03B-C6442EC51ABD}" type="slidenum">
              <a:rPr lang="en-PH" smtClean="0"/>
              <a:t>‹#›</a:t>
            </a:fld>
            <a:endParaRPr lang="en-PH" dirty="0"/>
          </a:p>
        </p:txBody>
      </p:sp>
    </p:spTree>
    <p:extLst>
      <p:ext uri="{BB962C8B-B14F-4D97-AF65-F5344CB8AC3E}">
        <p14:creationId xmlns:p14="http://schemas.microsoft.com/office/powerpoint/2010/main" val="14462622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10882D9-F382-4DEC-8C18-33FD9190EE0E}" type="datetimeFigureOut">
              <a:rPr lang="en-PH" smtClean="0"/>
              <a:t>30/10/2024</a:t>
            </a:fld>
            <a:endParaRPr lang="en-PH" dirty="0"/>
          </a:p>
        </p:txBody>
      </p:sp>
      <p:sp>
        <p:nvSpPr>
          <p:cNvPr id="4" name="Footer Placeholder 3"/>
          <p:cNvSpPr>
            <a:spLocks noGrp="1"/>
          </p:cNvSpPr>
          <p:nvPr>
            <p:ph type="ftr" sz="quarter" idx="11"/>
          </p:nvPr>
        </p:nvSpPr>
        <p:spPr/>
        <p:txBody>
          <a:bodyPr/>
          <a:lstStyle/>
          <a:p>
            <a:endParaRPr lang="en-PH" dirty="0"/>
          </a:p>
        </p:txBody>
      </p:sp>
      <p:sp>
        <p:nvSpPr>
          <p:cNvPr id="5" name="Slide Number Placeholder 4"/>
          <p:cNvSpPr>
            <a:spLocks noGrp="1"/>
          </p:cNvSpPr>
          <p:nvPr>
            <p:ph type="sldNum" sz="quarter" idx="12"/>
          </p:nvPr>
        </p:nvSpPr>
        <p:spPr/>
        <p:txBody>
          <a:bodyPr/>
          <a:lstStyle/>
          <a:p>
            <a:fld id="{AB09F6E6-24E4-4BA1-B03B-C6442EC51ABD}" type="slidenum">
              <a:rPr lang="en-PH" smtClean="0"/>
              <a:t>‹#›</a:t>
            </a:fld>
            <a:endParaRPr lang="en-PH" dirty="0"/>
          </a:p>
        </p:txBody>
      </p:sp>
    </p:spTree>
    <p:extLst>
      <p:ext uri="{BB962C8B-B14F-4D97-AF65-F5344CB8AC3E}">
        <p14:creationId xmlns:p14="http://schemas.microsoft.com/office/powerpoint/2010/main" val="7244966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10882D9-F382-4DEC-8C18-33FD9190EE0E}" type="datetimeFigureOut">
              <a:rPr lang="en-PH" smtClean="0"/>
              <a:t>30/10/2024</a:t>
            </a:fld>
            <a:endParaRPr lang="en-PH" dirty="0"/>
          </a:p>
        </p:txBody>
      </p:sp>
      <p:sp>
        <p:nvSpPr>
          <p:cNvPr id="3" name="Footer Placeholder 2"/>
          <p:cNvSpPr>
            <a:spLocks noGrp="1"/>
          </p:cNvSpPr>
          <p:nvPr>
            <p:ph type="ftr" sz="quarter" idx="11"/>
          </p:nvPr>
        </p:nvSpPr>
        <p:spPr/>
        <p:txBody>
          <a:bodyPr/>
          <a:lstStyle/>
          <a:p>
            <a:endParaRPr lang="en-PH" dirty="0"/>
          </a:p>
        </p:txBody>
      </p:sp>
      <p:sp>
        <p:nvSpPr>
          <p:cNvPr id="4" name="Slide Number Placeholder 3"/>
          <p:cNvSpPr>
            <a:spLocks noGrp="1"/>
          </p:cNvSpPr>
          <p:nvPr>
            <p:ph type="sldNum" sz="quarter" idx="12"/>
          </p:nvPr>
        </p:nvSpPr>
        <p:spPr/>
        <p:txBody>
          <a:bodyPr/>
          <a:lstStyle/>
          <a:p>
            <a:fld id="{AB09F6E6-24E4-4BA1-B03B-C6442EC51ABD}" type="slidenum">
              <a:rPr lang="en-PH" smtClean="0"/>
              <a:t>‹#›</a:t>
            </a:fld>
            <a:endParaRPr lang="en-PH" dirty="0"/>
          </a:p>
        </p:txBody>
      </p:sp>
    </p:spTree>
    <p:extLst>
      <p:ext uri="{BB962C8B-B14F-4D97-AF65-F5344CB8AC3E}">
        <p14:creationId xmlns:p14="http://schemas.microsoft.com/office/powerpoint/2010/main" val="42332717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45749" y="609600"/>
            <a:ext cx="3491909" cy="2133600"/>
          </a:xfrm>
        </p:spPr>
        <p:txBody>
          <a:bodyPr anchor="b"/>
          <a:lstStyle>
            <a:lvl1pPr>
              <a:defRPr sz="3789"/>
            </a:lvl1pPr>
          </a:lstStyle>
          <a:p>
            <a:r>
              <a:rPr lang="en-US"/>
              <a:t>Click to edit Master title style</a:t>
            </a:r>
            <a:endParaRPr lang="en-US" dirty="0"/>
          </a:p>
        </p:txBody>
      </p:sp>
      <p:sp>
        <p:nvSpPr>
          <p:cNvPr id="3" name="Content Placeholder 2"/>
          <p:cNvSpPr>
            <a:spLocks noGrp="1"/>
          </p:cNvSpPr>
          <p:nvPr>
            <p:ph idx="1"/>
          </p:nvPr>
        </p:nvSpPr>
        <p:spPr>
          <a:xfrm>
            <a:off x="4602779" y="1316573"/>
            <a:ext cx="5481042" cy="6498167"/>
          </a:xfrm>
        </p:spPr>
        <p:txBody>
          <a:bodyPr/>
          <a:lstStyle>
            <a:lvl1pPr>
              <a:defRPr sz="3789"/>
            </a:lvl1pPr>
            <a:lvl2pPr>
              <a:defRPr sz="3315"/>
            </a:lvl2pPr>
            <a:lvl3pPr>
              <a:defRPr sz="2842"/>
            </a:lvl3pPr>
            <a:lvl4pPr>
              <a:defRPr sz="2368"/>
            </a:lvl4pPr>
            <a:lvl5pPr>
              <a:defRPr sz="2368"/>
            </a:lvl5pPr>
            <a:lvl6pPr>
              <a:defRPr sz="2368"/>
            </a:lvl6pPr>
            <a:lvl7pPr>
              <a:defRPr sz="2368"/>
            </a:lvl7pPr>
            <a:lvl8pPr>
              <a:defRPr sz="2368"/>
            </a:lvl8pPr>
            <a:lvl9pPr>
              <a:defRPr sz="2368"/>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45749" y="2743204"/>
            <a:ext cx="3491909" cy="5082117"/>
          </a:xfrm>
        </p:spPr>
        <p:txBody>
          <a:bodyPr/>
          <a:lstStyle>
            <a:lvl1pPr marL="0" indent="0">
              <a:buNone/>
              <a:defRPr sz="1894"/>
            </a:lvl1pPr>
            <a:lvl2pPr marL="541312" indent="0">
              <a:buNone/>
              <a:defRPr sz="1658"/>
            </a:lvl2pPr>
            <a:lvl3pPr marL="1082625" indent="0">
              <a:buNone/>
              <a:defRPr sz="1421"/>
            </a:lvl3pPr>
            <a:lvl4pPr marL="1623936" indent="0">
              <a:buNone/>
              <a:defRPr sz="1184"/>
            </a:lvl4pPr>
            <a:lvl5pPr marL="2165249" indent="0">
              <a:buNone/>
              <a:defRPr sz="1184"/>
            </a:lvl5pPr>
            <a:lvl6pPr marL="2706561" indent="0">
              <a:buNone/>
              <a:defRPr sz="1184"/>
            </a:lvl6pPr>
            <a:lvl7pPr marL="3247873" indent="0">
              <a:buNone/>
              <a:defRPr sz="1184"/>
            </a:lvl7pPr>
            <a:lvl8pPr marL="3789186" indent="0">
              <a:buNone/>
              <a:defRPr sz="1184"/>
            </a:lvl8pPr>
            <a:lvl9pPr marL="4330497" indent="0">
              <a:buNone/>
              <a:defRPr sz="1184"/>
            </a:lvl9pPr>
          </a:lstStyle>
          <a:p>
            <a:pPr lvl="0"/>
            <a:r>
              <a:rPr lang="en-US"/>
              <a:t>Click to edit Master text styles</a:t>
            </a:r>
          </a:p>
        </p:txBody>
      </p:sp>
      <p:sp>
        <p:nvSpPr>
          <p:cNvPr id="5" name="Date Placeholder 4"/>
          <p:cNvSpPr>
            <a:spLocks noGrp="1"/>
          </p:cNvSpPr>
          <p:nvPr>
            <p:ph type="dt" sz="half" idx="10"/>
          </p:nvPr>
        </p:nvSpPr>
        <p:spPr/>
        <p:txBody>
          <a:bodyPr/>
          <a:lstStyle/>
          <a:p>
            <a:fld id="{B10882D9-F382-4DEC-8C18-33FD9190EE0E}" type="datetimeFigureOut">
              <a:rPr lang="en-PH" smtClean="0"/>
              <a:t>30/10/2024</a:t>
            </a:fld>
            <a:endParaRPr lang="en-PH" dirty="0"/>
          </a:p>
        </p:txBody>
      </p:sp>
      <p:sp>
        <p:nvSpPr>
          <p:cNvPr id="6" name="Footer Placeholder 5"/>
          <p:cNvSpPr>
            <a:spLocks noGrp="1"/>
          </p:cNvSpPr>
          <p:nvPr>
            <p:ph type="ftr" sz="quarter" idx="11"/>
          </p:nvPr>
        </p:nvSpPr>
        <p:spPr/>
        <p:txBody>
          <a:bodyPr/>
          <a:lstStyle/>
          <a:p>
            <a:endParaRPr lang="en-PH" dirty="0"/>
          </a:p>
        </p:txBody>
      </p:sp>
      <p:sp>
        <p:nvSpPr>
          <p:cNvPr id="7" name="Slide Number Placeholder 6"/>
          <p:cNvSpPr>
            <a:spLocks noGrp="1"/>
          </p:cNvSpPr>
          <p:nvPr>
            <p:ph type="sldNum" sz="quarter" idx="12"/>
          </p:nvPr>
        </p:nvSpPr>
        <p:spPr/>
        <p:txBody>
          <a:bodyPr/>
          <a:lstStyle/>
          <a:p>
            <a:fld id="{AB09F6E6-24E4-4BA1-B03B-C6442EC51ABD}" type="slidenum">
              <a:rPr lang="en-PH" smtClean="0"/>
              <a:t>‹#›</a:t>
            </a:fld>
            <a:endParaRPr lang="en-PH" dirty="0"/>
          </a:p>
        </p:txBody>
      </p:sp>
    </p:spTree>
    <p:extLst>
      <p:ext uri="{BB962C8B-B14F-4D97-AF65-F5344CB8AC3E}">
        <p14:creationId xmlns:p14="http://schemas.microsoft.com/office/powerpoint/2010/main" val="4223282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45749" y="609600"/>
            <a:ext cx="3491909" cy="2133600"/>
          </a:xfrm>
        </p:spPr>
        <p:txBody>
          <a:bodyPr anchor="b"/>
          <a:lstStyle>
            <a:lvl1pPr>
              <a:defRPr sz="3789"/>
            </a:lvl1pPr>
          </a:lstStyle>
          <a:p>
            <a:r>
              <a:rPr lang="en-US"/>
              <a:t>Click to edit Master title style</a:t>
            </a:r>
            <a:endParaRPr lang="en-US" dirty="0"/>
          </a:p>
        </p:txBody>
      </p:sp>
      <p:sp>
        <p:nvSpPr>
          <p:cNvPr id="3" name="Picture Placeholder 2"/>
          <p:cNvSpPr>
            <a:spLocks noGrp="1" noChangeAspect="1"/>
          </p:cNvSpPr>
          <p:nvPr>
            <p:ph type="pic" idx="1"/>
          </p:nvPr>
        </p:nvSpPr>
        <p:spPr>
          <a:xfrm>
            <a:off x="4602779" y="1316573"/>
            <a:ext cx="5481042" cy="6498167"/>
          </a:xfrm>
        </p:spPr>
        <p:txBody>
          <a:bodyPr anchor="t"/>
          <a:lstStyle>
            <a:lvl1pPr marL="0" indent="0">
              <a:buNone/>
              <a:defRPr sz="3789"/>
            </a:lvl1pPr>
            <a:lvl2pPr marL="541312" indent="0">
              <a:buNone/>
              <a:defRPr sz="3315"/>
            </a:lvl2pPr>
            <a:lvl3pPr marL="1082625" indent="0">
              <a:buNone/>
              <a:defRPr sz="2842"/>
            </a:lvl3pPr>
            <a:lvl4pPr marL="1623936" indent="0">
              <a:buNone/>
              <a:defRPr sz="2368"/>
            </a:lvl4pPr>
            <a:lvl5pPr marL="2165249" indent="0">
              <a:buNone/>
              <a:defRPr sz="2368"/>
            </a:lvl5pPr>
            <a:lvl6pPr marL="2706561" indent="0">
              <a:buNone/>
              <a:defRPr sz="2368"/>
            </a:lvl6pPr>
            <a:lvl7pPr marL="3247873" indent="0">
              <a:buNone/>
              <a:defRPr sz="2368"/>
            </a:lvl7pPr>
            <a:lvl8pPr marL="3789186" indent="0">
              <a:buNone/>
              <a:defRPr sz="2368"/>
            </a:lvl8pPr>
            <a:lvl9pPr marL="4330497" indent="0">
              <a:buNone/>
              <a:defRPr sz="2368"/>
            </a:lvl9pPr>
          </a:lstStyle>
          <a:p>
            <a:r>
              <a:rPr lang="en-US" dirty="0"/>
              <a:t>Click icon to add picture</a:t>
            </a:r>
          </a:p>
        </p:txBody>
      </p:sp>
      <p:sp>
        <p:nvSpPr>
          <p:cNvPr id="4" name="Text Placeholder 3"/>
          <p:cNvSpPr>
            <a:spLocks noGrp="1"/>
          </p:cNvSpPr>
          <p:nvPr>
            <p:ph type="body" sz="half" idx="2"/>
          </p:nvPr>
        </p:nvSpPr>
        <p:spPr>
          <a:xfrm>
            <a:off x="745749" y="2743204"/>
            <a:ext cx="3491909" cy="5082117"/>
          </a:xfrm>
        </p:spPr>
        <p:txBody>
          <a:bodyPr/>
          <a:lstStyle>
            <a:lvl1pPr marL="0" indent="0">
              <a:buNone/>
              <a:defRPr sz="1894"/>
            </a:lvl1pPr>
            <a:lvl2pPr marL="541312" indent="0">
              <a:buNone/>
              <a:defRPr sz="1658"/>
            </a:lvl2pPr>
            <a:lvl3pPr marL="1082625" indent="0">
              <a:buNone/>
              <a:defRPr sz="1421"/>
            </a:lvl3pPr>
            <a:lvl4pPr marL="1623936" indent="0">
              <a:buNone/>
              <a:defRPr sz="1184"/>
            </a:lvl4pPr>
            <a:lvl5pPr marL="2165249" indent="0">
              <a:buNone/>
              <a:defRPr sz="1184"/>
            </a:lvl5pPr>
            <a:lvl6pPr marL="2706561" indent="0">
              <a:buNone/>
              <a:defRPr sz="1184"/>
            </a:lvl6pPr>
            <a:lvl7pPr marL="3247873" indent="0">
              <a:buNone/>
              <a:defRPr sz="1184"/>
            </a:lvl7pPr>
            <a:lvl8pPr marL="3789186" indent="0">
              <a:buNone/>
              <a:defRPr sz="1184"/>
            </a:lvl8pPr>
            <a:lvl9pPr marL="4330497" indent="0">
              <a:buNone/>
              <a:defRPr sz="1184"/>
            </a:lvl9pPr>
          </a:lstStyle>
          <a:p>
            <a:pPr lvl="0"/>
            <a:r>
              <a:rPr lang="en-US"/>
              <a:t>Click to edit Master text styles</a:t>
            </a:r>
          </a:p>
        </p:txBody>
      </p:sp>
      <p:sp>
        <p:nvSpPr>
          <p:cNvPr id="5" name="Date Placeholder 4"/>
          <p:cNvSpPr>
            <a:spLocks noGrp="1"/>
          </p:cNvSpPr>
          <p:nvPr>
            <p:ph type="dt" sz="half" idx="10"/>
          </p:nvPr>
        </p:nvSpPr>
        <p:spPr/>
        <p:txBody>
          <a:bodyPr/>
          <a:lstStyle/>
          <a:p>
            <a:fld id="{B10882D9-F382-4DEC-8C18-33FD9190EE0E}" type="datetimeFigureOut">
              <a:rPr lang="en-PH" smtClean="0"/>
              <a:t>30/10/2024</a:t>
            </a:fld>
            <a:endParaRPr lang="en-PH" dirty="0"/>
          </a:p>
        </p:txBody>
      </p:sp>
      <p:sp>
        <p:nvSpPr>
          <p:cNvPr id="6" name="Footer Placeholder 5"/>
          <p:cNvSpPr>
            <a:spLocks noGrp="1"/>
          </p:cNvSpPr>
          <p:nvPr>
            <p:ph type="ftr" sz="quarter" idx="11"/>
          </p:nvPr>
        </p:nvSpPr>
        <p:spPr/>
        <p:txBody>
          <a:bodyPr/>
          <a:lstStyle/>
          <a:p>
            <a:endParaRPr lang="en-PH" dirty="0"/>
          </a:p>
        </p:txBody>
      </p:sp>
      <p:sp>
        <p:nvSpPr>
          <p:cNvPr id="7" name="Slide Number Placeholder 6"/>
          <p:cNvSpPr>
            <a:spLocks noGrp="1"/>
          </p:cNvSpPr>
          <p:nvPr>
            <p:ph type="sldNum" sz="quarter" idx="12"/>
          </p:nvPr>
        </p:nvSpPr>
        <p:spPr/>
        <p:txBody>
          <a:bodyPr/>
          <a:lstStyle/>
          <a:p>
            <a:fld id="{AB09F6E6-24E4-4BA1-B03B-C6442EC51ABD}" type="slidenum">
              <a:rPr lang="en-PH" smtClean="0"/>
              <a:t>‹#›</a:t>
            </a:fld>
            <a:endParaRPr lang="en-PH" dirty="0"/>
          </a:p>
        </p:txBody>
      </p:sp>
    </p:spTree>
    <p:extLst>
      <p:ext uri="{BB962C8B-B14F-4D97-AF65-F5344CB8AC3E}">
        <p14:creationId xmlns:p14="http://schemas.microsoft.com/office/powerpoint/2010/main" val="1840582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10882D9-F382-4DEC-8C18-33FD9190EE0E}" type="datetimeFigureOut">
              <a:rPr lang="en-PH" smtClean="0"/>
              <a:t>30/10/2024</a:t>
            </a:fld>
            <a:endParaRPr lang="en-PH" dirty="0"/>
          </a:p>
        </p:txBody>
      </p:sp>
      <p:sp>
        <p:nvSpPr>
          <p:cNvPr id="5" name="Footer Placeholder 4"/>
          <p:cNvSpPr>
            <a:spLocks noGrp="1"/>
          </p:cNvSpPr>
          <p:nvPr>
            <p:ph type="ftr" sz="quarter" idx="11"/>
          </p:nvPr>
        </p:nvSpPr>
        <p:spPr/>
        <p:txBody>
          <a:bodyPr/>
          <a:lstStyle/>
          <a:p>
            <a:endParaRPr lang="en-PH" dirty="0"/>
          </a:p>
        </p:txBody>
      </p:sp>
      <p:sp>
        <p:nvSpPr>
          <p:cNvPr id="6" name="Slide Number Placeholder 5"/>
          <p:cNvSpPr>
            <a:spLocks noGrp="1"/>
          </p:cNvSpPr>
          <p:nvPr>
            <p:ph type="sldNum" sz="quarter" idx="12"/>
          </p:nvPr>
        </p:nvSpPr>
        <p:spPr/>
        <p:txBody>
          <a:bodyPr/>
          <a:lstStyle/>
          <a:p>
            <a:fld id="{AB09F6E6-24E4-4BA1-B03B-C6442EC51ABD}" type="slidenum">
              <a:rPr lang="en-PH" smtClean="0"/>
              <a:t>‹#›</a:t>
            </a:fld>
            <a:endParaRPr lang="en-PH" dirty="0"/>
          </a:p>
        </p:txBody>
      </p:sp>
    </p:spTree>
    <p:extLst>
      <p:ext uri="{BB962C8B-B14F-4D97-AF65-F5344CB8AC3E}">
        <p14:creationId xmlns:p14="http://schemas.microsoft.com/office/powerpoint/2010/main" val="42085119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747894" y="486838"/>
            <a:ext cx="2334518" cy="77491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44341" y="486838"/>
            <a:ext cx="6868220" cy="77491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10882D9-F382-4DEC-8C18-33FD9190EE0E}" type="datetimeFigureOut">
              <a:rPr lang="en-PH" smtClean="0"/>
              <a:t>30/10/2024</a:t>
            </a:fld>
            <a:endParaRPr lang="en-PH" dirty="0"/>
          </a:p>
        </p:txBody>
      </p:sp>
      <p:sp>
        <p:nvSpPr>
          <p:cNvPr id="5" name="Footer Placeholder 4"/>
          <p:cNvSpPr>
            <a:spLocks noGrp="1"/>
          </p:cNvSpPr>
          <p:nvPr>
            <p:ph type="ftr" sz="quarter" idx="11"/>
          </p:nvPr>
        </p:nvSpPr>
        <p:spPr/>
        <p:txBody>
          <a:bodyPr/>
          <a:lstStyle/>
          <a:p>
            <a:endParaRPr lang="en-PH" dirty="0"/>
          </a:p>
        </p:txBody>
      </p:sp>
      <p:sp>
        <p:nvSpPr>
          <p:cNvPr id="6" name="Slide Number Placeholder 5"/>
          <p:cNvSpPr>
            <a:spLocks noGrp="1"/>
          </p:cNvSpPr>
          <p:nvPr>
            <p:ph type="sldNum" sz="quarter" idx="12"/>
          </p:nvPr>
        </p:nvSpPr>
        <p:spPr/>
        <p:txBody>
          <a:bodyPr/>
          <a:lstStyle/>
          <a:p>
            <a:fld id="{AB09F6E6-24E4-4BA1-B03B-C6442EC51ABD}" type="slidenum">
              <a:rPr lang="en-PH" smtClean="0"/>
              <a:t>‹#›</a:t>
            </a:fld>
            <a:endParaRPr lang="en-PH" dirty="0"/>
          </a:p>
        </p:txBody>
      </p:sp>
    </p:spTree>
    <p:extLst>
      <p:ext uri="{BB962C8B-B14F-4D97-AF65-F5344CB8AC3E}">
        <p14:creationId xmlns:p14="http://schemas.microsoft.com/office/powerpoint/2010/main" val="38503205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44339" y="486840"/>
            <a:ext cx="9338072" cy="176741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44339" y="2434167"/>
            <a:ext cx="9338072" cy="580178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4341" y="8475140"/>
            <a:ext cx="2436019" cy="486833"/>
          </a:xfrm>
          <a:prstGeom prst="rect">
            <a:avLst/>
          </a:prstGeom>
        </p:spPr>
        <p:txBody>
          <a:bodyPr vert="horz" lIns="91440" tIns="45720" rIns="91440" bIns="45720" rtlCol="0" anchor="ctr"/>
          <a:lstStyle>
            <a:lvl1pPr algn="l">
              <a:defRPr sz="1421">
                <a:solidFill>
                  <a:schemeClr val="tx1">
                    <a:tint val="75000"/>
                  </a:schemeClr>
                </a:solidFill>
              </a:defRPr>
            </a:lvl1pPr>
          </a:lstStyle>
          <a:p>
            <a:fld id="{B10882D9-F382-4DEC-8C18-33FD9190EE0E}" type="datetimeFigureOut">
              <a:rPr lang="en-PH" smtClean="0"/>
              <a:t>30/10/2024</a:t>
            </a:fld>
            <a:endParaRPr lang="en-PH" dirty="0"/>
          </a:p>
        </p:txBody>
      </p:sp>
      <p:sp>
        <p:nvSpPr>
          <p:cNvPr id="5" name="Footer Placeholder 4"/>
          <p:cNvSpPr>
            <a:spLocks noGrp="1"/>
          </p:cNvSpPr>
          <p:nvPr>
            <p:ph type="ftr" sz="quarter" idx="3"/>
          </p:nvPr>
        </p:nvSpPr>
        <p:spPr>
          <a:xfrm>
            <a:off x="3586361" y="8475140"/>
            <a:ext cx="3654028" cy="486833"/>
          </a:xfrm>
          <a:prstGeom prst="rect">
            <a:avLst/>
          </a:prstGeom>
        </p:spPr>
        <p:txBody>
          <a:bodyPr vert="horz" lIns="91440" tIns="45720" rIns="91440" bIns="45720" rtlCol="0" anchor="ctr"/>
          <a:lstStyle>
            <a:lvl1pPr algn="ctr">
              <a:defRPr sz="1421">
                <a:solidFill>
                  <a:schemeClr val="tx1">
                    <a:tint val="75000"/>
                  </a:schemeClr>
                </a:solidFill>
              </a:defRPr>
            </a:lvl1pPr>
          </a:lstStyle>
          <a:p>
            <a:endParaRPr lang="en-PH" dirty="0"/>
          </a:p>
        </p:txBody>
      </p:sp>
      <p:sp>
        <p:nvSpPr>
          <p:cNvPr id="6" name="Slide Number Placeholder 5"/>
          <p:cNvSpPr>
            <a:spLocks noGrp="1"/>
          </p:cNvSpPr>
          <p:nvPr>
            <p:ph type="sldNum" sz="quarter" idx="4"/>
          </p:nvPr>
        </p:nvSpPr>
        <p:spPr>
          <a:xfrm>
            <a:off x="7646392" y="8475140"/>
            <a:ext cx="2436019" cy="486833"/>
          </a:xfrm>
          <a:prstGeom prst="rect">
            <a:avLst/>
          </a:prstGeom>
        </p:spPr>
        <p:txBody>
          <a:bodyPr vert="horz" lIns="91440" tIns="45720" rIns="91440" bIns="45720" rtlCol="0" anchor="ctr"/>
          <a:lstStyle>
            <a:lvl1pPr algn="r">
              <a:defRPr sz="1421">
                <a:solidFill>
                  <a:schemeClr val="tx1">
                    <a:tint val="75000"/>
                  </a:schemeClr>
                </a:solidFill>
              </a:defRPr>
            </a:lvl1pPr>
          </a:lstStyle>
          <a:p>
            <a:fld id="{AB09F6E6-24E4-4BA1-B03B-C6442EC51ABD}" type="slidenum">
              <a:rPr lang="en-PH" smtClean="0"/>
              <a:t>‹#›</a:t>
            </a:fld>
            <a:endParaRPr lang="en-PH" dirty="0"/>
          </a:p>
        </p:txBody>
      </p:sp>
    </p:spTree>
    <p:extLst>
      <p:ext uri="{BB962C8B-B14F-4D97-AF65-F5344CB8AC3E}">
        <p14:creationId xmlns:p14="http://schemas.microsoft.com/office/powerpoint/2010/main" val="3701350460"/>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1082625" rtl="0" eaLnBrk="1" latinLnBrk="0" hangingPunct="1">
        <a:lnSpc>
          <a:spcPct val="90000"/>
        </a:lnSpc>
        <a:spcBef>
          <a:spcPct val="0"/>
        </a:spcBef>
        <a:buNone/>
        <a:defRPr sz="5210" kern="1200">
          <a:solidFill>
            <a:schemeClr val="tx1"/>
          </a:solidFill>
          <a:latin typeface="+mj-lt"/>
          <a:ea typeface="+mj-ea"/>
          <a:cs typeface="+mj-cs"/>
        </a:defRPr>
      </a:lvl1pPr>
    </p:titleStyle>
    <p:bodyStyle>
      <a:lvl1pPr marL="270655" indent="-270655" algn="l" defTabSz="1082625" rtl="0" eaLnBrk="1" latinLnBrk="0" hangingPunct="1">
        <a:lnSpc>
          <a:spcPct val="90000"/>
        </a:lnSpc>
        <a:spcBef>
          <a:spcPts val="1184"/>
        </a:spcBef>
        <a:buFont typeface="Arial" panose="020B0604020202020204" pitchFamily="34" charset="0"/>
        <a:buChar char="•"/>
        <a:defRPr sz="3315" kern="1200">
          <a:solidFill>
            <a:schemeClr val="tx1"/>
          </a:solidFill>
          <a:latin typeface="+mn-lt"/>
          <a:ea typeface="+mn-ea"/>
          <a:cs typeface="+mn-cs"/>
        </a:defRPr>
      </a:lvl1pPr>
      <a:lvl2pPr marL="811969" indent="-270655" algn="l" defTabSz="1082625" rtl="0" eaLnBrk="1" latinLnBrk="0" hangingPunct="1">
        <a:lnSpc>
          <a:spcPct val="90000"/>
        </a:lnSpc>
        <a:spcBef>
          <a:spcPts val="592"/>
        </a:spcBef>
        <a:buFont typeface="Arial" panose="020B0604020202020204" pitchFamily="34" charset="0"/>
        <a:buChar char="•"/>
        <a:defRPr sz="2842" kern="1200">
          <a:solidFill>
            <a:schemeClr val="tx1"/>
          </a:solidFill>
          <a:latin typeface="+mn-lt"/>
          <a:ea typeface="+mn-ea"/>
          <a:cs typeface="+mn-cs"/>
        </a:defRPr>
      </a:lvl2pPr>
      <a:lvl3pPr marL="1353281" indent="-270655" algn="l" defTabSz="1082625" rtl="0" eaLnBrk="1" latinLnBrk="0" hangingPunct="1">
        <a:lnSpc>
          <a:spcPct val="90000"/>
        </a:lnSpc>
        <a:spcBef>
          <a:spcPts val="592"/>
        </a:spcBef>
        <a:buFont typeface="Arial" panose="020B0604020202020204" pitchFamily="34" charset="0"/>
        <a:buChar char="•"/>
        <a:defRPr sz="2368" kern="1200">
          <a:solidFill>
            <a:schemeClr val="tx1"/>
          </a:solidFill>
          <a:latin typeface="+mn-lt"/>
          <a:ea typeface="+mn-ea"/>
          <a:cs typeface="+mn-cs"/>
        </a:defRPr>
      </a:lvl3pPr>
      <a:lvl4pPr marL="1894593" indent="-270655" algn="l" defTabSz="1082625" rtl="0" eaLnBrk="1" latinLnBrk="0" hangingPunct="1">
        <a:lnSpc>
          <a:spcPct val="90000"/>
        </a:lnSpc>
        <a:spcBef>
          <a:spcPts val="592"/>
        </a:spcBef>
        <a:buFont typeface="Arial" panose="020B0604020202020204" pitchFamily="34" charset="0"/>
        <a:buChar char="•"/>
        <a:defRPr sz="2131" kern="1200">
          <a:solidFill>
            <a:schemeClr val="tx1"/>
          </a:solidFill>
          <a:latin typeface="+mn-lt"/>
          <a:ea typeface="+mn-ea"/>
          <a:cs typeface="+mn-cs"/>
        </a:defRPr>
      </a:lvl4pPr>
      <a:lvl5pPr marL="2435906" indent="-270655" algn="l" defTabSz="1082625" rtl="0" eaLnBrk="1" latinLnBrk="0" hangingPunct="1">
        <a:lnSpc>
          <a:spcPct val="90000"/>
        </a:lnSpc>
        <a:spcBef>
          <a:spcPts val="592"/>
        </a:spcBef>
        <a:buFont typeface="Arial" panose="020B0604020202020204" pitchFamily="34" charset="0"/>
        <a:buChar char="•"/>
        <a:defRPr sz="2131" kern="1200">
          <a:solidFill>
            <a:schemeClr val="tx1"/>
          </a:solidFill>
          <a:latin typeface="+mn-lt"/>
          <a:ea typeface="+mn-ea"/>
          <a:cs typeface="+mn-cs"/>
        </a:defRPr>
      </a:lvl5pPr>
      <a:lvl6pPr marL="2977217" indent="-270655" algn="l" defTabSz="1082625" rtl="0" eaLnBrk="1" latinLnBrk="0" hangingPunct="1">
        <a:lnSpc>
          <a:spcPct val="90000"/>
        </a:lnSpc>
        <a:spcBef>
          <a:spcPts val="592"/>
        </a:spcBef>
        <a:buFont typeface="Arial" panose="020B0604020202020204" pitchFamily="34" charset="0"/>
        <a:buChar char="•"/>
        <a:defRPr sz="2131" kern="1200">
          <a:solidFill>
            <a:schemeClr val="tx1"/>
          </a:solidFill>
          <a:latin typeface="+mn-lt"/>
          <a:ea typeface="+mn-ea"/>
          <a:cs typeface="+mn-cs"/>
        </a:defRPr>
      </a:lvl6pPr>
      <a:lvl7pPr marL="3518530" indent="-270655" algn="l" defTabSz="1082625" rtl="0" eaLnBrk="1" latinLnBrk="0" hangingPunct="1">
        <a:lnSpc>
          <a:spcPct val="90000"/>
        </a:lnSpc>
        <a:spcBef>
          <a:spcPts val="592"/>
        </a:spcBef>
        <a:buFont typeface="Arial" panose="020B0604020202020204" pitchFamily="34" charset="0"/>
        <a:buChar char="•"/>
        <a:defRPr sz="2131" kern="1200">
          <a:solidFill>
            <a:schemeClr val="tx1"/>
          </a:solidFill>
          <a:latin typeface="+mn-lt"/>
          <a:ea typeface="+mn-ea"/>
          <a:cs typeface="+mn-cs"/>
        </a:defRPr>
      </a:lvl7pPr>
      <a:lvl8pPr marL="4059842" indent="-270655" algn="l" defTabSz="1082625" rtl="0" eaLnBrk="1" latinLnBrk="0" hangingPunct="1">
        <a:lnSpc>
          <a:spcPct val="90000"/>
        </a:lnSpc>
        <a:spcBef>
          <a:spcPts val="592"/>
        </a:spcBef>
        <a:buFont typeface="Arial" panose="020B0604020202020204" pitchFamily="34" charset="0"/>
        <a:buChar char="•"/>
        <a:defRPr sz="2131" kern="1200">
          <a:solidFill>
            <a:schemeClr val="tx1"/>
          </a:solidFill>
          <a:latin typeface="+mn-lt"/>
          <a:ea typeface="+mn-ea"/>
          <a:cs typeface="+mn-cs"/>
        </a:defRPr>
      </a:lvl8pPr>
      <a:lvl9pPr marL="4601154" indent="-270655" algn="l" defTabSz="1082625" rtl="0" eaLnBrk="1" latinLnBrk="0" hangingPunct="1">
        <a:lnSpc>
          <a:spcPct val="90000"/>
        </a:lnSpc>
        <a:spcBef>
          <a:spcPts val="592"/>
        </a:spcBef>
        <a:buFont typeface="Arial" panose="020B0604020202020204" pitchFamily="34" charset="0"/>
        <a:buChar char="•"/>
        <a:defRPr sz="2131" kern="1200">
          <a:solidFill>
            <a:schemeClr val="tx1"/>
          </a:solidFill>
          <a:latin typeface="+mn-lt"/>
          <a:ea typeface="+mn-ea"/>
          <a:cs typeface="+mn-cs"/>
        </a:defRPr>
      </a:lvl9pPr>
    </p:bodyStyle>
    <p:otherStyle>
      <a:defPPr>
        <a:defRPr lang="en-US"/>
      </a:defPPr>
      <a:lvl1pPr marL="0" algn="l" defTabSz="1082625" rtl="0" eaLnBrk="1" latinLnBrk="0" hangingPunct="1">
        <a:defRPr sz="2131" kern="1200">
          <a:solidFill>
            <a:schemeClr val="tx1"/>
          </a:solidFill>
          <a:latin typeface="+mn-lt"/>
          <a:ea typeface="+mn-ea"/>
          <a:cs typeface="+mn-cs"/>
        </a:defRPr>
      </a:lvl1pPr>
      <a:lvl2pPr marL="541312" algn="l" defTabSz="1082625" rtl="0" eaLnBrk="1" latinLnBrk="0" hangingPunct="1">
        <a:defRPr sz="2131" kern="1200">
          <a:solidFill>
            <a:schemeClr val="tx1"/>
          </a:solidFill>
          <a:latin typeface="+mn-lt"/>
          <a:ea typeface="+mn-ea"/>
          <a:cs typeface="+mn-cs"/>
        </a:defRPr>
      </a:lvl2pPr>
      <a:lvl3pPr marL="1082625" algn="l" defTabSz="1082625" rtl="0" eaLnBrk="1" latinLnBrk="0" hangingPunct="1">
        <a:defRPr sz="2131" kern="1200">
          <a:solidFill>
            <a:schemeClr val="tx1"/>
          </a:solidFill>
          <a:latin typeface="+mn-lt"/>
          <a:ea typeface="+mn-ea"/>
          <a:cs typeface="+mn-cs"/>
        </a:defRPr>
      </a:lvl3pPr>
      <a:lvl4pPr marL="1623936" algn="l" defTabSz="1082625" rtl="0" eaLnBrk="1" latinLnBrk="0" hangingPunct="1">
        <a:defRPr sz="2131" kern="1200">
          <a:solidFill>
            <a:schemeClr val="tx1"/>
          </a:solidFill>
          <a:latin typeface="+mn-lt"/>
          <a:ea typeface="+mn-ea"/>
          <a:cs typeface="+mn-cs"/>
        </a:defRPr>
      </a:lvl4pPr>
      <a:lvl5pPr marL="2165249" algn="l" defTabSz="1082625" rtl="0" eaLnBrk="1" latinLnBrk="0" hangingPunct="1">
        <a:defRPr sz="2131" kern="1200">
          <a:solidFill>
            <a:schemeClr val="tx1"/>
          </a:solidFill>
          <a:latin typeface="+mn-lt"/>
          <a:ea typeface="+mn-ea"/>
          <a:cs typeface="+mn-cs"/>
        </a:defRPr>
      </a:lvl5pPr>
      <a:lvl6pPr marL="2706561" algn="l" defTabSz="1082625" rtl="0" eaLnBrk="1" latinLnBrk="0" hangingPunct="1">
        <a:defRPr sz="2131" kern="1200">
          <a:solidFill>
            <a:schemeClr val="tx1"/>
          </a:solidFill>
          <a:latin typeface="+mn-lt"/>
          <a:ea typeface="+mn-ea"/>
          <a:cs typeface="+mn-cs"/>
        </a:defRPr>
      </a:lvl6pPr>
      <a:lvl7pPr marL="3247873" algn="l" defTabSz="1082625" rtl="0" eaLnBrk="1" latinLnBrk="0" hangingPunct="1">
        <a:defRPr sz="2131" kern="1200">
          <a:solidFill>
            <a:schemeClr val="tx1"/>
          </a:solidFill>
          <a:latin typeface="+mn-lt"/>
          <a:ea typeface="+mn-ea"/>
          <a:cs typeface="+mn-cs"/>
        </a:defRPr>
      </a:lvl7pPr>
      <a:lvl8pPr marL="3789186" algn="l" defTabSz="1082625" rtl="0" eaLnBrk="1" latinLnBrk="0" hangingPunct="1">
        <a:defRPr sz="2131" kern="1200">
          <a:solidFill>
            <a:schemeClr val="tx1"/>
          </a:solidFill>
          <a:latin typeface="+mn-lt"/>
          <a:ea typeface="+mn-ea"/>
          <a:cs typeface="+mn-cs"/>
        </a:defRPr>
      </a:lvl8pPr>
      <a:lvl9pPr marL="4330497" algn="l" defTabSz="1082625" rtl="0" eaLnBrk="1" latinLnBrk="0" hangingPunct="1">
        <a:defRPr sz="213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 name="Assumptions">
            <a:extLst>
              <a:ext uri="{FF2B5EF4-FFF2-40B4-BE49-F238E27FC236}">
                <a16:creationId xmlns:a16="http://schemas.microsoft.com/office/drawing/2014/main" id="{D6AB6F42-E8B7-4DF9-6548-A7C00417A744}"/>
              </a:ext>
            </a:extLst>
          </p:cNvPr>
          <p:cNvGrpSpPr/>
          <p:nvPr/>
        </p:nvGrpSpPr>
        <p:grpSpPr>
          <a:xfrm>
            <a:off x="1634756" y="8426407"/>
            <a:ext cx="9341568" cy="731501"/>
            <a:chOff x="1484074" y="8410878"/>
            <a:chExt cx="9341568" cy="731501"/>
          </a:xfrm>
        </p:grpSpPr>
        <p:sp>
          <p:nvSpPr>
            <p:cNvPr id="310" name="Freeform: Shape 309">
              <a:extLst>
                <a:ext uri="{FF2B5EF4-FFF2-40B4-BE49-F238E27FC236}">
                  <a16:creationId xmlns:a16="http://schemas.microsoft.com/office/drawing/2014/main" id="{6A14FEE7-7CAF-AA4D-B1E2-F1DF7A0216FB}"/>
                </a:ext>
              </a:extLst>
            </p:cNvPr>
            <p:cNvSpPr>
              <a:spLocks/>
            </p:cNvSpPr>
            <p:nvPr/>
          </p:nvSpPr>
          <p:spPr>
            <a:xfrm>
              <a:off x="1484074" y="8410878"/>
              <a:ext cx="9341568" cy="731501"/>
            </a:xfrm>
            <a:custGeom>
              <a:avLst/>
              <a:gdLst>
                <a:gd name="connsiteX0" fmla="*/ 0 w 9341807"/>
                <a:gd name="connsiteY0" fmla="*/ 0 h 731520"/>
                <a:gd name="connsiteX1" fmla="*/ 918001 w 9341807"/>
                <a:gd name="connsiteY1" fmla="*/ 0 h 731520"/>
                <a:gd name="connsiteX2" fmla="*/ 1231425 w 9341807"/>
                <a:gd name="connsiteY2" fmla="*/ 0 h 731520"/>
                <a:gd name="connsiteX3" fmla="*/ 9341807 w 9341807"/>
                <a:gd name="connsiteY3" fmla="*/ 0 h 731520"/>
                <a:gd name="connsiteX4" fmla="*/ 9341807 w 9341807"/>
                <a:gd name="connsiteY4" fmla="*/ 508992 h 731520"/>
                <a:gd name="connsiteX5" fmla="*/ 9119279 w 9341807"/>
                <a:gd name="connsiteY5" fmla="*/ 731520 h 731520"/>
                <a:gd name="connsiteX6" fmla="*/ 2792416 w 9341807"/>
                <a:gd name="connsiteY6" fmla="*/ 731520 h 731520"/>
                <a:gd name="connsiteX7" fmla="*/ 1231425 w 9341807"/>
                <a:gd name="connsiteY7" fmla="*/ 731520 h 731520"/>
                <a:gd name="connsiteX8" fmla="*/ 1201489 w 9341807"/>
                <a:gd name="connsiteY8" fmla="*/ 731520 h 731520"/>
                <a:gd name="connsiteX9" fmla="*/ 918001 w 9341807"/>
                <a:gd name="connsiteY9" fmla="*/ 731520 h 731520"/>
                <a:gd name="connsiteX10" fmla="*/ 0 w 9341807"/>
                <a:gd name="connsiteY10" fmla="*/ 731520 h 731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41807" h="731520">
                  <a:moveTo>
                    <a:pt x="0" y="0"/>
                  </a:moveTo>
                  <a:lnTo>
                    <a:pt x="918001" y="0"/>
                  </a:lnTo>
                  <a:lnTo>
                    <a:pt x="1231425" y="0"/>
                  </a:lnTo>
                  <a:lnTo>
                    <a:pt x="9341807" y="0"/>
                  </a:lnTo>
                  <a:lnTo>
                    <a:pt x="9341807" y="508992"/>
                  </a:lnTo>
                  <a:cubicBezTo>
                    <a:pt x="9341807" y="631891"/>
                    <a:pt x="9242178" y="731520"/>
                    <a:pt x="9119279" y="731520"/>
                  </a:cubicBezTo>
                  <a:lnTo>
                    <a:pt x="2792416" y="731520"/>
                  </a:lnTo>
                  <a:lnTo>
                    <a:pt x="1231425" y="731520"/>
                  </a:lnTo>
                  <a:lnTo>
                    <a:pt x="1201489" y="731520"/>
                  </a:lnTo>
                  <a:lnTo>
                    <a:pt x="918001" y="731520"/>
                  </a:lnTo>
                  <a:lnTo>
                    <a:pt x="0" y="731520"/>
                  </a:ln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PH" sz="1600" dirty="0"/>
            </a:p>
          </p:txBody>
        </p:sp>
        <p:sp>
          <p:nvSpPr>
            <p:cNvPr id="301" name="Text Box 3">
              <a:extLst>
                <a:ext uri="{FF2B5EF4-FFF2-40B4-BE49-F238E27FC236}">
                  <a16:creationId xmlns:a16="http://schemas.microsoft.com/office/drawing/2014/main" id="{02D59FCD-0109-32FA-881C-9E76B2A31220}"/>
                </a:ext>
              </a:extLst>
            </p:cNvPr>
            <p:cNvSpPr txBox="1">
              <a:spLocks/>
            </p:cNvSpPr>
            <p:nvPr/>
          </p:nvSpPr>
          <p:spPr bwMode="auto">
            <a:xfrm>
              <a:off x="2953170" y="8497017"/>
              <a:ext cx="1284398" cy="548626"/>
            </a:xfrm>
            <a:prstGeom prst="rect">
              <a:avLst/>
            </a:prstGeom>
            <a:solidFill>
              <a:schemeClr val="accent6">
                <a:lumMod val="40000"/>
                <a:lumOff val="60000"/>
              </a:schemeClr>
            </a:solidFill>
            <a:ln w="9525">
              <a:noFill/>
              <a:miter lim="800000"/>
              <a:headEnd/>
              <a:tailEnd/>
            </a:ln>
          </p:spPr>
          <p:txBody>
            <a:bodyPr rot="0" vert="horz" wrap="square" lIns="70580" tIns="35291" rIns="70580" bIns="35291" anchor="ctr" anchorCtr="0">
              <a:noAutofit/>
            </a:bodyPr>
            <a:lstStyle/>
            <a:p>
              <a:r>
                <a:rPr lang="en-PH" sz="900" dirty="0">
                  <a:ea typeface="Calibri" panose="020F0502020204030204" pitchFamily="34" charset="0"/>
                  <a:cs typeface="Times New Roman" panose="02020603050405020304" pitchFamily="18" charset="0"/>
                </a:rPr>
                <a:t>Funds will be available throughout the project execution period.</a:t>
              </a:r>
            </a:p>
          </p:txBody>
        </p:sp>
        <p:sp>
          <p:nvSpPr>
            <p:cNvPr id="302" name="Text Box 3">
              <a:extLst>
                <a:ext uri="{FF2B5EF4-FFF2-40B4-BE49-F238E27FC236}">
                  <a16:creationId xmlns:a16="http://schemas.microsoft.com/office/drawing/2014/main" id="{DDC8B592-8F6B-C99F-B6E2-ADDA1D6319A1}"/>
                </a:ext>
              </a:extLst>
            </p:cNvPr>
            <p:cNvSpPr txBox="1">
              <a:spLocks/>
            </p:cNvSpPr>
            <p:nvPr/>
          </p:nvSpPr>
          <p:spPr bwMode="auto">
            <a:xfrm>
              <a:off x="4305330" y="8497017"/>
              <a:ext cx="1284398" cy="548626"/>
            </a:xfrm>
            <a:prstGeom prst="rect">
              <a:avLst/>
            </a:prstGeom>
            <a:solidFill>
              <a:schemeClr val="accent6">
                <a:lumMod val="40000"/>
                <a:lumOff val="60000"/>
              </a:schemeClr>
            </a:solidFill>
            <a:ln w="9525">
              <a:noFill/>
              <a:miter lim="800000"/>
              <a:headEnd/>
              <a:tailEnd/>
            </a:ln>
          </p:spPr>
          <p:txBody>
            <a:bodyPr rot="0" vert="horz" wrap="square" lIns="70580" tIns="35291" rIns="70580" bIns="35291" anchor="ctr" anchorCtr="0">
              <a:noAutofit/>
            </a:bodyPr>
            <a:lstStyle/>
            <a:p>
              <a:r>
                <a:rPr lang="en-PH" sz="900" dirty="0">
                  <a:ea typeface="Calibri" panose="020F0502020204030204" pitchFamily="34" charset="0"/>
                  <a:cs typeface="Times New Roman" panose="02020603050405020304" pitchFamily="18" charset="0"/>
                </a:rPr>
                <a:t>The project will be self- sustainable after foreign assistance ends up.</a:t>
              </a:r>
            </a:p>
          </p:txBody>
        </p:sp>
        <p:sp>
          <p:nvSpPr>
            <p:cNvPr id="303" name="Text Box 3">
              <a:extLst>
                <a:ext uri="{FF2B5EF4-FFF2-40B4-BE49-F238E27FC236}">
                  <a16:creationId xmlns:a16="http://schemas.microsoft.com/office/drawing/2014/main" id="{FF7B50E7-44B8-77D5-D9F5-5DB6F307FB23}"/>
                </a:ext>
              </a:extLst>
            </p:cNvPr>
            <p:cNvSpPr txBox="1">
              <a:spLocks/>
            </p:cNvSpPr>
            <p:nvPr/>
          </p:nvSpPr>
          <p:spPr bwMode="auto">
            <a:xfrm>
              <a:off x="1596958" y="8502314"/>
              <a:ext cx="1284398" cy="548626"/>
            </a:xfrm>
            <a:prstGeom prst="rect">
              <a:avLst/>
            </a:prstGeom>
            <a:solidFill>
              <a:schemeClr val="accent6">
                <a:lumMod val="40000"/>
                <a:lumOff val="60000"/>
              </a:schemeClr>
            </a:solidFill>
            <a:ln w="9525">
              <a:noFill/>
              <a:miter lim="800000"/>
              <a:headEnd/>
              <a:tailEnd/>
            </a:ln>
          </p:spPr>
          <p:txBody>
            <a:bodyPr rot="0" vert="horz" wrap="square" lIns="70580" tIns="35291" rIns="70580" bIns="35291" anchor="ctr" anchorCtr="0">
              <a:noAutofit/>
            </a:bodyPr>
            <a:lstStyle/>
            <a:p>
              <a:r>
                <a:rPr lang="en-PH" sz="900" dirty="0">
                  <a:ea typeface="Calibri" panose="020F0502020204030204" pitchFamily="34" charset="0"/>
                  <a:cs typeface="Times New Roman" panose="02020603050405020304" pitchFamily="18" charset="0"/>
                </a:rPr>
                <a:t>Reliable data will be available for training machine learning models</a:t>
              </a:r>
            </a:p>
          </p:txBody>
        </p:sp>
      </p:grpSp>
      <p:grpSp>
        <p:nvGrpSpPr>
          <p:cNvPr id="61" name="Risks">
            <a:extLst>
              <a:ext uri="{FF2B5EF4-FFF2-40B4-BE49-F238E27FC236}">
                <a16:creationId xmlns:a16="http://schemas.microsoft.com/office/drawing/2014/main" id="{A4710FA4-21E6-60BA-E232-89BF49855C6F}"/>
              </a:ext>
            </a:extLst>
          </p:cNvPr>
          <p:cNvGrpSpPr/>
          <p:nvPr/>
        </p:nvGrpSpPr>
        <p:grpSpPr>
          <a:xfrm>
            <a:off x="1472816" y="7585993"/>
            <a:ext cx="9344929" cy="731501"/>
            <a:chOff x="1456123" y="7444576"/>
            <a:chExt cx="9344929" cy="731501"/>
          </a:xfrm>
        </p:grpSpPr>
        <p:sp>
          <p:nvSpPr>
            <p:cNvPr id="8" name="Risk BG">
              <a:extLst>
                <a:ext uri="{FF2B5EF4-FFF2-40B4-BE49-F238E27FC236}">
                  <a16:creationId xmlns:a16="http://schemas.microsoft.com/office/drawing/2014/main" id="{3AD34186-7063-0BFA-49BB-4266747B92C4}"/>
                </a:ext>
              </a:extLst>
            </p:cNvPr>
            <p:cNvSpPr>
              <a:spLocks/>
            </p:cNvSpPr>
            <p:nvPr/>
          </p:nvSpPr>
          <p:spPr>
            <a:xfrm>
              <a:off x="1456123" y="7444576"/>
              <a:ext cx="9344929" cy="731501"/>
            </a:xfrm>
            <a:prstGeom prst="rect">
              <a:avLst/>
            </a:prstGeom>
            <a:solidFill>
              <a:schemeClr val="accent5">
                <a:lumMod val="20000"/>
                <a:lumOff val="8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sz="1600" dirty="0"/>
            </a:p>
          </p:txBody>
        </p:sp>
        <p:sp>
          <p:nvSpPr>
            <p:cNvPr id="14" name="Text Box 2">
              <a:extLst>
                <a:ext uri="{FF2B5EF4-FFF2-40B4-BE49-F238E27FC236}">
                  <a16:creationId xmlns:a16="http://schemas.microsoft.com/office/drawing/2014/main" id="{692434DA-472F-F549-93E1-904C5424E054}"/>
                </a:ext>
              </a:extLst>
            </p:cNvPr>
            <p:cNvSpPr txBox="1">
              <a:spLocks/>
            </p:cNvSpPr>
            <p:nvPr/>
          </p:nvSpPr>
          <p:spPr bwMode="auto">
            <a:xfrm>
              <a:off x="1546250" y="7532432"/>
              <a:ext cx="1298780" cy="548626"/>
            </a:xfrm>
            <a:prstGeom prst="rect">
              <a:avLst/>
            </a:prstGeom>
            <a:solidFill>
              <a:schemeClr val="accent5">
                <a:lumMod val="40000"/>
                <a:lumOff val="60000"/>
              </a:schemeClr>
            </a:solidFill>
            <a:ln w="9525">
              <a:noFill/>
              <a:miter lim="800000"/>
              <a:headEnd/>
              <a:tailEnd/>
            </a:ln>
          </p:spPr>
          <p:txBody>
            <a:bodyPr rot="0" vert="horz" wrap="square" lIns="70580" tIns="35291" rIns="70580" bIns="35291" anchor="ctr" anchorCtr="0">
              <a:noAutofit/>
            </a:bodyPr>
            <a:lstStyle/>
            <a:p>
              <a:r>
                <a:rPr lang="en-PH" sz="900" dirty="0">
                  <a:ea typeface="Calibri" panose="020F0502020204030204" pitchFamily="34" charset="0"/>
                  <a:cs typeface="Times New Roman" panose="02020603050405020304" pitchFamily="18" charset="0"/>
                </a:rPr>
                <a:t>New technology.</a:t>
              </a:r>
            </a:p>
            <a:p>
              <a:r>
                <a:rPr lang="en-PH" sz="900" dirty="0">
                  <a:ea typeface="Calibri" panose="020F0502020204030204" pitchFamily="34" charset="0"/>
                  <a:cs typeface="Times New Roman" panose="02020603050405020304" pitchFamily="18" charset="0"/>
                </a:rPr>
                <a:t>No proven success story or project at national level.</a:t>
              </a:r>
            </a:p>
          </p:txBody>
        </p:sp>
        <p:sp>
          <p:nvSpPr>
            <p:cNvPr id="16" name="Text Box 4">
              <a:extLst>
                <a:ext uri="{FF2B5EF4-FFF2-40B4-BE49-F238E27FC236}">
                  <a16:creationId xmlns:a16="http://schemas.microsoft.com/office/drawing/2014/main" id="{2F86063B-C831-F58E-B188-235A1FE2B947}"/>
                </a:ext>
              </a:extLst>
            </p:cNvPr>
            <p:cNvSpPr txBox="1">
              <a:spLocks/>
            </p:cNvSpPr>
            <p:nvPr/>
          </p:nvSpPr>
          <p:spPr bwMode="auto">
            <a:xfrm>
              <a:off x="2924894" y="7547277"/>
              <a:ext cx="1112669" cy="548626"/>
            </a:xfrm>
            <a:prstGeom prst="rect">
              <a:avLst/>
            </a:prstGeom>
            <a:solidFill>
              <a:schemeClr val="accent5">
                <a:lumMod val="40000"/>
                <a:lumOff val="60000"/>
              </a:schemeClr>
            </a:solidFill>
            <a:ln w="9525">
              <a:noFill/>
              <a:miter lim="800000"/>
              <a:headEnd/>
              <a:tailEnd/>
            </a:ln>
          </p:spPr>
          <p:txBody>
            <a:bodyPr rot="0" vert="horz" wrap="square" lIns="70580" tIns="35291" rIns="70580" bIns="35291" anchor="ctr" anchorCtr="0">
              <a:noAutofit/>
            </a:bodyPr>
            <a:lstStyle/>
            <a:p>
              <a:r>
                <a:rPr lang="en-PH" sz="900" dirty="0">
                  <a:ea typeface="Calibri" panose="020F0502020204030204" pitchFamily="34" charset="0"/>
                  <a:cs typeface="Times New Roman" panose="02020603050405020304" pitchFamily="18" charset="0"/>
                </a:rPr>
                <a:t>Possibility of disrupting the existing system </a:t>
              </a:r>
            </a:p>
          </p:txBody>
        </p:sp>
        <p:sp>
          <p:nvSpPr>
            <p:cNvPr id="17" name="Text Box 5">
              <a:extLst>
                <a:ext uri="{FF2B5EF4-FFF2-40B4-BE49-F238E27FC236}">
                  <a16:creationId xmlns:a16="http://schemas.microsoft.com/office/drawing/2014/main" id="{02085D9F-24EF-590C-1AF8-338464DA2061}"/>
                </a:ext>
              </a:extLst>
            </p:cNvPr>
            <p:cNvSpPr txBox="1">
              <a:spLocks/>
            </p:cNvSpPr>
            <p:nvPr/>
          </p:nvSpPr>
          <p:spPr bwMode="auto">
            <a:xfrm>
              <a:off x="4114544" y="7534927"/>
              <a:ext cx="1429725" cy="548626"/>
            </a:xfrm>
            <a:prstGeom prst="rect">
              <a:avLst/>
            </a:prstGeom>
            <a:solidFill>
              <a:schemeClr val="accent5">
                <a:lumMod val="40000"/>
                <a:lumOff val="60000"/>
              </a:schemeClr>
            </a:solidFill>
            <a:ln w="9525">
              <a:noFill/>
              <a:miter lim="800000"/>
              <a:headEnd/>
              <a:tailEnd/>
            </a:ln>
          </p:spPr>
          <p:txBody>
            <a:bodyPr rot="0" vert="horz" wrap="square" lIns="70580" tIns="35291" rIns="70580" bIns="35291" anchor="ctr" anchorCtr="0">
              <a:noAutofit/>
            </a:bodyPr>
            <a:lstStyle/>
            <a:p>
              <a:r>
                <a:rPr lang="en-PH" sz="900" dirty="0">
                  <a:ea typeface="Calibri" panose="020F0502020204030204" pitchFamily="34" charset="0"/>
                  <a:cs typeface="Times New Roman" panose="02020603050405020304" pitchFamily="18" charset="0"/>
                </a:rPr>
                <a:t>Public sector staff may not cooperate and may resist the implementation of advanced technology</a:t>
              </a:r>
            </a:p>
          </p:txBody>
        </p:sp>
        <p:sp>
          <p:nvSpPr>
            <p:cNvPr id="19" name="Text Box 7">
              <a:extLst>
                <a:ext uri="{FF2B5EF4-FFF2-40B4-BE49-F238E27FC236}">
                  <a16:creationId xmlns:a16="http://schemas.microsoft.com/office/drawing/2014/main" id="{37A3EEEE-31E0-B5CE-F818-BE65E9A20CE5}"/>
                </a:ext>
              </a:extLst>
            </p:cNvPr>
            <p:cNvSpPr txBox="1">
              <a:spLocks/>
            </p:cNvSpPr>
            <p:nvPr/>
          </p:nvSpPr>
          <p:spPr bwMode="auto">
            <a:xfrm>
              <a:off x="5639664" y="7528458"/>
              <a:ext cx="1032456" cy="548626"/>
            </a:xfrm>
            <a:prstGeom prst="rect">
              <a:avLst/>
            </a:prstGeom>
            <a:solidFill>
              <a:schemeClr val="accent5">
                <a:lumMod val="40000"/>
                <a:lumOff val="60000"/>
              </a:schemeClr>
            </a:solidFill>
            <a:ln w="9525">
              <a:noFill/>
              <a:miter lim="800000"/>
              <a:headEnd/>
              <a:tailEnd/>
            </a:ln>
          </p:spPr>
          <p:txBody>
            <a:bodyPr rot="0" vert="horz" wrap="square" lIns="70580" tIns="35291" rIns="70580" bIns="35291" anchor="ctr" anchorCtr="0">
              <a:noAutofit/>
            </a:bodyPr>
            <a:lstStyle/>
            <a:p>
              <a:r>
                <a:rPr lang="en-PH" sz="900" dirty="0">
                  <a:ea typeface="Calibri" panose="020F0502020204030204" pitchFamily="34" charset="0"/>
                  <a:cs typeface="Times New Roman" panose="02020603050405020304" pitchFamily="18" charset="0"/>
                </a:rPr>
                <a:t>Vulnerability to cyber attacks and security of data</a:t>
              </a:r>
            </a:p>
          </p:txBody>
        </p:sp>
      </p:grpSp>
      <p:sp>
        <p:nvSpPr>
          <p:cNvPr id="7" name="Activities BG">
            <a:extLst>
              <a:ext uri="{FF2B5EF4-FFF2-40B4-BE49-F238E27FC236}">
                <a16:creationId xmlns:a16="http://schemas.microsoft.com/office/drawing/2014/main" id="{E9A6D58B-2223-A31B-789F-AB49C422CFF5}"/>
              </a:ext>
            </a:extLst>
          </p:cNvPr>
          <p:cNvSpPr>
            <a:spLocks/>
          </p:cNvSpPr>
          <p:nvPr/>
        </p:nvSpPr>
        <p:spPr>
          <a:xfrm>
            <a:off x="1480716" y="6247431"/>
            <a:ext cx="9344929" cy="1280127"/>
          </a:xfrm>
          <a:prstGeom prst="rect">
            <a:avLst/>
          </a:prstGeom>
          <a:solidFill>
            <a:schemeClr val="accent4">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sz="1600" dirty="0"/>
          </a:p>
        </p:txBody>
      </p:sp>
      <p:sp>
        <p:nvSpPr>
          <p:cNvPr id="13" name="Text Box 2">
            <a:extLst>
              <a:ext uri="{FF2B5EF4-FFF2-40B4-BE49-F238E27FC236}">
                <a16:creationId xmlns:a16="http://schemas.microsoft.com/office/drawing/2014/main" id="{87117DB6-4055-3FE9-5F7F-0AD8D6242253}"/>
              </a:ext>
            </a:extLst>
          </p:cNvPr>
          <p:cNvSpPr txBox="1">
            <a:spLocks/>
          </p:cNvSpPr>
          <p:nvPr/>
        </p:nvSpPr>
        <p:spPr bwMode="auto">
          <a:xfrm>
            <a:off x="1531645" y="6329795"/>
            <a:ext cx="977221" cy="1097252"/>
          </a:xfrm>
          <a:prstGeom prst="rect">
            <a:avLst/>
          </a:prstGeom>
          <a:solidFill>
            <a:schemeClr val="accent5">
              <a:lumMod val="60000"/>
              <a:lumOff val="40000"/>
            </a:schemeClr>
          </a:solidFill>
          <a:ln w="9525">
            <a:noFill/>
            <a:miter lim="800000"/>
            <a:headEnd/>
            <a:tailEnd/>
          </a:ln>
        </p:spPr>
        <p:txBody>
          <a:bodyPr rot="0" vert="horz" wrap="square" lIns="70580" tIns="35291" rIns="70580" bIns="35291" anchor="ctr" anchorCtr="0">
            <a:noAutofit/>
          </a:bodyPr>
          <a:lstStyle/>
          <a:p>
            <a:r>
              <a:rPr lang="en-PH" sz="900" dirty="0">
                <a:ea typeface="Calibri" panose="020F0502020204030204" pitchFamily="34" charset="0"/>
                <a:cs typeface="Times New Roman" panose="02020603050405020304" pitchFamily="18" charset="0"/>
              </a:rPr>
              <a:t>Unavailability of reliable data needed to train machine learning models</a:t>
            </a:r>
          </a:p>
        </p:txBody>
      </p:sp>
      <p:sp>
        <p:nvSpPr>
          <p:cNvPr id="20" name="Text Box 8">
            <a:extLst>
              <a:ext uri="{FF2B5EF4-FFF2-40B4-BE49-F238E27FC236}">
                <a16:creationId xmlns:a16="http://schemas.microsoft.com/office/drawing/2014/main" id="{C7515E68-F029-1080-1D91-32F3E732EB37}"/>
              </a:ext>
            </a:extLst>
          </p:cNvPr>
          <p:cNvSpPr txBox="1">
            <a:spLocks/>
          </p:cNvSpPr>
          <p:nvPr/>
        </p:nvSpPr>
        <p:spPr bwMode="auto">
          <a:xfrm>
            <a:off x="7396032" y="6294277"/>
            <a:ext cx="890355" cy="1149819"/>
          </a:xfrm>
          <a:prstGeom prst="rect">
            <a:avLst/>
          </a:prstGeom>
          <a:solidFill>
            <a:schemeClr val="accent5">
              <a:lumMod val="60000"/>
              <a:lumOff val="40000"/>
            </a:schemeClr>
          </a:solidFill>
          <a:ln w="9525">
            <a:noFill/>
            <a:miter lim="800000"/>
            <a:headEnd/>
            <a:tailEnd/>
          </a:ln>
        </p:spPr>
        <p:txBody>
          <a:bodyPr rot="0" vert="horz" wrap="square" lIns="70580" tIns="35291" rIns="70580" bIns="35291" anchor="ctr" anchorCtr="0">
            <a:noAutofit/>
          </a:bodyPr>
          <a:lstStyle/>
          <a:p>
            <a:r>
              <a:rPr lang="en-US" sz="900" dirty="0">
                <a:cs typeface="Times New Roman" panose="02020603050405020304" pitchFamily="18" charset="0"/>
              </a:rPr>
              <a:t>Lack of human resource having expertise in both AI and hydrology</a:t>
            </a:r>
          </a:p>
        </p:txBody>
      </p:sp>
      <p:sp>
        <p:nvSpPr>
          <p:cNvPr id="201" name="Text Box 3">
            <a:extLst>
              <a:ext uri="{FF2B5EF4-FFF2-40B4-BE49-F238E27FC236}">
                <a16:creationId xmlns:a16="http://schemas.microsoft.com/office/drawing/2014/main" id="{286B15A8-EC21-5925-93BE-7196E04244AF}"/>
              </a:ext>
            </a:extLst>
          </p:cNvPr>
          <p:cNvSpPr txBox="1">
            <a:spLocks/>
          </p:cNvSpPr>
          <p:nvPr/>
        </p:nvSpPr>
        <p:spPr bwMode="auto">
          <a:xfrm>
            <a:off x="5025751" y="6274505"/>
            <a:ext cx="1192024" cy="1149819"/>
          </a:xfrm>
          <a:prstGeom prst="rect">
            <a:avLst/>
          </a:prstGeom>
          <a:solidFill>
            <a:schemeClr val="accent5">
              <a:lumMod val="60000"/>
              <a:lumOff val="40000"/>
            </a:schemeClr>
          </a:solidFill>
          <a:ln w="9525">
            <a:noFill/>
            <a:miter lim="800000"/>
            <a:headEnd/>
            <a:tailEnd/>
          </a:ln>
        </p:spPr>
        <p:txBody>
          <a:bodyPr rot="0" vert="horz" wrap="square" lIns="70580" tIns="35291" rIns="70580" bIns="35291" anchor="ctr" anchorCtr="0">
            <a:noAutofit/>
          </a:bodyPr>
          <a:lstStyle/>
          <a:p>
            <a:pPr algn="l"/>
            <a:r>
              <a:rPr lang="en-US" sz="900">
                <a:cs typeface="Times New Roman" panose="02020603050405020304" pitchFamily="18" charset="0"/>
              </a:rPr>
              <a:t>Lack of supportive policies or regulatory frameworks for algorithm ownership and sustainability can impede progress and long-term success.</a:t>
            </a:r>
            <a:endParaRPr lang="en-US" sz="900" dirty="0">
              <a:cs typeface="Times New Roman" panose="02020603050405020304" pitchFamily="18" charset="0"/>
            </a:endParaRPr>
          </a:p>
        </p:txBody>
      </p:sp>
      <p:sp>
        <p:nvSpPr>
          <p:cNvPr id="627" name="Outputs BG">
            <a:extLst>
              <a:ext uri="{FF2B5EF4-FFF2-40B4-BE49-F238E27FC236}">
                <a16:creationId xmlns:a16="http://schemas.microsoft.com/office/drawing/2014/main" id="{89559C6D-653B-9409-CAD5-688AEEE07CAD}"/>
              </a:ext>
            </a:extLst>
          </p:cNvPr>
          <p:cNvSpPr>
            <a:spLocks/>
          </p:cNvSpPr>
          <p:nvPr/>
        </p:nvSpPr>
        <p:spPr>
          <a:xfrm>
            <a:off x="1489656" y="3642071"/>
            <a:ext cx="9344929" cy="2535633"/>
          </a:xfrm>
          <a:prstGeom prst="rect">
            <a:avLst/>
          </a:prstGeom>
          <a:solidFill>
            <a:schemeClr val="accent4">
              <a:lumMod val="20000"/>
              <a:lumOff val="8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sz="1000" dirty="0"/>
          </a:p>
        </p:txBody>
      </p:sp>
      <p:sp>
        <p:nvSpPr>
          <p:cNvPr id="26" name="Text Box 2">
            <a:extLst>
              <a:ext uri="{FF2B5EF4-FFF2-40B4-BE49-F238E27FC236}">
                <a16:creationId xmlns:a16="http://schemas.microsoft.com/office/drawing/2014/main" id="{65121FC1-DBE6-3A11-FBD7-57D5C6044E30}"/>
              </a:ext>
            </a:extLst>
          </p:cNvPr>
          <p:cNvSpPr txBox="1">
            <a:spLocks/>
          </p:cNvSpPr>
          <p:nvPr/>
        </p:nvSpPr>
        <p:spPr bwMode="auto">
          <a:xfrm>
            <a:off x="1468985" y="3745635"/>
            <a:ext cx="2246289" cy="2348187"/>
          </a:xfrm>
          <a:prstGeom prst="rect">
            <a:avLst/>
          </a:prstGeom>
          <a:solidFill>
            <a:schemeClr val="accent4">
              <a:lumMod val="60000"/>
              <a:lumOff val="40000"/>
            </a:schemeClr>
          </a:solidFill>
          <a:ln w="19050">
            <a:noFill/>
            <a:miter lim="800000"/>
            <a:headEnd/>
            <a:tailEnd/>
          </a:ln>
        </p:spPr>
        <p:txBody>
          <a:bodyPr rot="0" vert="horz" wrap="square" lIns="70580" tIns="35291" rIns="70580" bIns="35291" anchor="ctr" anchorCtr="0">
            <a:noAutofit/>
          </a:bodyPr>
          <a:lstStyle/>
          <a:p>
            <a:pPr marL="171450" indent="-171450" algn="l">
              <a:buFont typeface="Arial" panose="020B0604020202020204" pitchFamily="34" charset="0"/>
              <a:buChar char="•"/>
            </a:pPr>
            <a:r>
              <a:rPr lang="en-US" sz="1000" dirty="0">
                <a:solidFill>
                  <a:srgbClr val="000000"/>
                </a:solidFill>
              </a:rPr>
              <a:t>Activity 1.1.1: Piloting machine learning approaches to object detection and instance segmentation to Pakistan’s existing </a:t>
            </a:r>
            <a:r>
              <a:rPr lang="en-US" sz="1000" dirty="0" err="1">
                <a:solidFill>
                  <a:srgbClr val="000000"/>
                </a:solidFill>
              </a:rPr>
              <a:t>hydromet</a:t>
            </a:r>
            <a:r>
              <a:rPr lang="en-US" sz="1000" dirty="0">
                <a:solidFill>
                  <a:srgbClr val="000000"/>
                </a:solidFill>
              </a:rPr>
              <a:t> data</a:t>
            </a:r>
          </a:p>
          <a:p>
            <a:pPr marL="171450" indent="-171450" algn="l">
              <a:buFont typeface="Arial" panose="020B0604020202020204" pitchFamily="34" charset="0"/>
              <a:buChar char="•"/>
            </a:pPr>
            <a:r>
              <a:rPr lang="en-US" sz="1000" dirty="0">
                <a:solidFill>
                  <a:srgbClr val="000000"/>
                </a:solidFill>
              </a:rPr>
              <a:t>Activity 1.1.2: Carrying out technical capacity assessment of the institution to evaluate the institutional capability to operate and manage such sophisticated technology.</a:t>
            </a:r>
          </a:p>
          <a:p>
            <a:pPr marL="171450" indent="-171450" algn="l">
              <a:buFont typeface="Arial" panose="020B0604020202020204" pitchFamily="34" charset="0"/>
              <a:buChar char="•"/>
            </a:pPr>
            <a:r>
              <a:rPr lang="en-US" sz="1000" dirty="0">
                <a:solidFill>
                  <a:srgbClr val="000000"/>
                </a:solidFill>
              </a:rPr>
              <a:t>Activity 1.1.3: Identification of effective entry points for AI in MWR’s flood forecasting models</a:t>
            </a:r>
          </a:p>
          <a:p>
            <a:pPr marL="171450" indent="-171450" algn="l">
              <a:buFont typeface="Arial" panose="020B0604020202020204" pitchFamily="34" charset="0"/>
              <a:buChar char="•"/>
            </a:pPr>
            <a:endParaRPr lang="en-US" sz="1050" dirty="0">
              <a:solidFill>
                <a:srgbClr val="000000"/>
              </a:solidFill>
            </a:endParaRPr>
          </a:p>
        </p:txBody>
      </p:sp>
      <p:sp>
        <p:nvSpPr>
          <p:cNvPr id="27" name="Text Box 2">
            <a:extLst>
              <a:ext uri="{FF2B5EF4-FFF2-40B4-BE49-F238E27FC236}">
                <a16:creationId xmlns:a16="http://schemas.microsoft.com/office/drawing/2014/main" id="{2BF42A22-62A3-0DA2-6200-B1FF2D413C38}"/>
              </a:ext>
            </a:extLst>
          </p:cNvPr>
          <p:cNvSpPr txBox="1">
            <a:spLocks/>
          </p:cNvSpPr>
          <p:nvPr/>
        </p:nvSpPr>
        <p:spPr bwMode="auto">
          <a:xfrm>
            <a:off x="3772875" y="3745635"/>
            <a:ext cx="2320872" cy="2348187"/>
          </a:xfrm>
          <a:prstGeom prst="rect">
            <a:avLst/>
          </a:prstGeom>
          <a:solidFill>
            <a:schemeClr val="accent4">
              <a:lumMod val="60000"/>
              <a:lumOff val="40000"/>
            </a:schemeClr>
          </a:solidFill>
          <a:ln w="19050">
            <a:noFill/>
            <a:miter lim="800000"/>
            <a:headEnd/>
            <a:tailEnd/>
          </a:ln>
        </p:spPr>
        <p:txBody>
          <a:bodyPr rot="0" vert="horz" wrap="square" lIns="70580" tIns="35291" rIns="70580" bIns="35291" anchor="ctr" anchorCtr="0">
            <a:noAutofit/>
          </a:bodyPr>
          <a:lstStyle/>
          <a:p>
            <a:pPr marL="171450" indent="-171450" algn="l">
              <a:buFont typeface="Arial" panose="020B0604020202020204" pitchFamily="34" charset="0"/>
              <a:buChar char="•"/>
            </a:pPr>
            <a:endParaRPr lang="en-US" sz="1000" dirty="0">
              <a:solidFill>
                <a:srgbClr val="000000"/>
              </a:solidFill>
            </a:endParaRPr>
          </a:p>
          <a:p>
            <a:pPr marL="171450" indent="-171450" algn="l">
              <a:buFont typeface="Arial" panose="020B0604020202020204" pitchFamily="34" charset="0"/>
              <a:buChar char="•"/>
            </a:pPr>
            <a:r>
              <a:rPr lang="en-US" sz="1000" dirty="0">
                <a:solidFill>
                  <a:srgbClr val="000000"/>
                </a:solidFill>
              </a:rPr>
              <a:t>Activity 1.2.1: Establishing collaboration between MWR and private sector partners in AI-integrated hydrologic modeling in target priority areas (flood forecasting, storage site selection, hydrologic risk assessment, </a:t>
            </a:r>
            <a:r>
              <a:rPr lang="en-US" sz="1000" dirty="0" err="1">
                <a:solidFill>
                  <a:srgbClr val="000000"/>
                </a:solidFill>
              </a:rPr>
              <a:t>etc</a:t>
            </a:r>
            <a:r>
              <a:rPr lang="en-US" sz="1000" dirty="0">
                <a:solidFill>
                  <a:srgbClr val="000000"/>
                </a:solidFill>
              </a:rPr>
              <a:t>…)</a:t>
            </a:r>
          </a:p>
          <a:p>
            <a:pPr marL="171450" indent="-171450" algn="l">
              <a:buFont typeface="Arial" panose="020B0604020202020204" pitchFamily="34" charset="0"/>
              <a:buChar char="•"/>
            </a:pPr>
            <a:r>
              <a:rPr lang="en-US" sz="1000" dirty="0">
                <a:solidFill>
                  <a:srgbClr val="000000"/>
                </a:solidFill>
              </a:rPr>
              <a:t>Activity 1.2.2: Development of AI-integrated hydrologic model in priority area(s)</a:t>
            </a:r>
          </a:p>
          <a:p>
            <a:pPr marL="171450" indent="-171450" algn="l">
              <a:buFont typeface="Arial" panose="020B0604020202020204" pitchFamily="34" charset="0"/>
              <a:buChar char="•"/>
            </a:pPr>
            <a:r>
              <a:rPr lang="en-US" sz="1000" dirty="0">
                <a:solidFill>
                  <a:srgbClr val="000000"/>
                </a:solidFill>
              </a:rPr>
              <a:t>Activity 1.2.3: National algorithm ownership and model sustainability planning</a:t>
            </a:r>
          </a:p>
          <a:p>
            <a:pPr marL="171450" indent="-171450" algn="l">
              <a:buFont typeface="Arial" panose="020B0604020202020204" pitchFamily="34" charset="0"/>
              <a:buChar char="•"/>
            </a:pPr>
            <a:endParaRPr lang="en-US" sz="1000" dirty="0">
              <a:solidFill>
                <a:srgbClr val="000000"/>
              </a:solidFill>
            </a:endParaRPr>
          </a:p>
        </p:txBody>
      </p:sp>
      <p:sp>
        <p:nvSpPr>
          <p:cNvPr id="28" name="Text Box 2">
            <a:extLst>
              <a:ext uri="{FF2B5EF4-FFF2-40B4-BE49-F238E27FC236}">
                <a16:creationId xmlns:a16="http://schemas.microsoft.com/office/drawing/2014/main" id="{2A2822C8-0BB1-149C-D7CE-F774586D12E0}"/>
              </a:ext>
            </a:extLst>
          </p:cNvPr>
          <p:cNvSpPr txBox="1">
            <a:spLocks/>
          </p:cNvSpPr>
          <p:nvPr/>
        </p:nvSpPr>
        <p:spPr bwMode="auto">
          <a:xfrm>
            <a:off x="6184899" y="3733222"/>
            <a:ext cx="1953775" cy="2348187"/>
          </a:xfrm>
          <a:prstGeom prst="rect">
            <a:avLst/>
          </a:prstGeom>
          <a:solidFill>
            <a:schemeClr val="accent4">
              <a:lumMod val="60000"/>
              <a:lumOff val="40000"/>
            </a:schemeClr>
          </a:solidFill>
          <a:ln w="19050">
            <a:noFill/>
            <a:miter lim="800000"/>
            <a:headEnd/>
            <a:tailEnd/>
          </a:ln>
        </p:spPr>
        <p:txBody>
          <a:bodyPr rot="0" vert="horz" wrap="square" lIns="70580" tIns="35291" rIns="70580" bIns="35291" anchor="ctr" anchorCtr="0">
            <a:noAutofit/>
          </a:bodyPr>
          <a:lstStyle/>
          <a:p>
            <a:pPr marL="171450" indent="-171450">
              <a:buFont typeface="Arial" panose="020B0604020202020204" pitchFamily="34" charset="0"/>
              <a:buChar char="•"/>
            </a:pPr>
            <a:r>
              <a:rPr lang="en-US" sz="1000" dirty="0">
                <a:solidFill>
                  <a:srgbClr val="000000"/>
                </a:solidFill>
              </a:rPr>
              <a:t>Activity 1.3.1: Assessment of AI-Integration needs in National Water Policy and Flood Telemetry Master Planning </a:t>
            </a:r>
          </a:p>
          <a:p>
            <a:pPr marL="171450" indent="-171450">
              <a:buFont typeface="Arial" panose="020B0604020202020204" pitchFamily="34" charset="0"/>
              <a:buChar char="•"/>
            </a:pPr>
            <a:r>
              <a:rPr lang="en-US" sz="1000" dirty="0">
                <a:solidFill>
                  <a:srgbClr val="000000"/>
                </a:solidFill>
              </a:rPr>
              <a:t>Activity 1.3.2: Recommendations and support for MWR in integrating AI needs and hydrologic modeling opportunities into public planning </a:t>
            </a:r>
          </a:p>
          <a:p>
            <a:pPr marL="171450" indent="-171450">
              <a:buFont typeface="Arial" panose="020B0604020202020204" pitchFamily="34" charset="0"/>
              <a:buChar char="•"/>
            </a:pPr>
            <a:endParaRPr lang="en-US" sz="1000" dirty="0">
              <a:solidFill>
                <a:srgbClr val="000000"/>
              </a:solidFill>
            </a:endParaRPr>
          </a:p>
        </p:txBody>
      </p:sp>
      <p:sp>
        <p:nvSpPr>
          <p:cNvPr id="29" name="Text Box 2">
            <a:extLst>
              <a:ext uri="{FF2B5EF4-FFF2-40B4-BE49-F238E27FC236}">
                <a16:creationId xmlns:a16="http://schemas.microsoft.com/office/drawing/2014/main" id="{EDDEA3CF-79FA-6422-C1C3-CD357E4E29E0}"/>
              </a:ext>
            </a:extLst>
          </p:cNvPr>
          <p:cNvSpPr txBox="1">
            <a:spLocks/>
          </p:cNvSpPr>
          <p:nvPr/>
        </p:nvSpPr>
        <p:spPr bwMode="auto">
          <a:xfrm>
            <a:off x="8235379" y="3733223"/>
            <a:ext cx="2478310" cy="2348187"/>
          </a:xfrm>
          <a:prstGeom prst="rect">
            <a:avLst/>
          </a:prstGeom>
          <a:solidFill>
            <a:schemeClr val="accent4">
              <a:lumMod val="60000"/>
              <a:lumOff val="40000"/>
            </a:schemeClr>
          </a:solidFill>
          <a:ln w="19050">
            <a:noFill/>
            <a:miter lim="800000"/>
            <a:headEnd/>
            <a:tailEnd/>
          </a:ln>
        </p:spPr>
        <p:txBody>
          <a:bodyPr rot="0" vert="horz" wrap="square" lIns="70580" tIns="35291" rIns="70580" bIns="35291" anchor="ctr" anchorCtr="0">
            <a:noAutofit/>
          </a:bodyPr>
          <a:lstStyle/>
          <a:p>
            <a:pPr marL="171450" indent="-171450" algn="l">
              <a:buFont typeface="Arial" panose="020B0604020202020204" pitchFamily="34" charset="0"/>
              <a:buChar char="•"/>
            </a:pPr>
            <a:r>
              <a:rPr lang="en-US" sz="1000" dirty="0">
                <a:solidFill>
                  <a:srgbClr val="000000"/>
                </a:solidFill>
              </a:rPr>
              <a:t>Activity 2.1.1: Technology selection and verification for telemetric hydro stations (site select and network design has been completed)</a:t>
            </a:r>
          </a:p>
          <a:p>
            <a:pPr marL="171450" indent="-171450" algn="l">
              <a:buFont typeface="Arial" panose="020B0604020202020204" pitchFamily="34" charset="0"/>
              <a:buChar char="•"/>
            </a:pPr>
            <a:r>
              <a:rPr lang="en-US" sz="1000" dirty="0">
                <a:solidFill>
                  <a:srgbClr val="000000"/>
                </a:solidFill>
              </a:rPr>
              <a:t>Activity 2.1.2: Procurement and implementation planning of 264 stations</a:t>
            </a:r>
          </a:p>
          <a:p>
            <a:pPr marL="171450" indent="-171450" algn="l">
              <a:buFont typeface="Arial" panose="020B0604020202020204" pitchFamily="34" charset="0"/>
              <a:buChar char="•"/>
            </a:pPr>
            <a:r>
              <a:rPr lang="en-US" sz="1000" dirty="0">
                <a:solidFill>
                  <a:srgbClr val="000000"/>
                </a:solidFill>
              </a:rPr>
              <a:t>Activity 2.1.3: Installation of 264 stations</a:t>
            </a:r>
          </a:p>
          <a:p>
            <a:pPr marL="171450" indent="-171450" algn="l">
              <a:buFont typeface="Arial" panose="020B0604020202020204" pitchFamily="34" charset="0"/>
              <a:buChar char="•"/>
            </a:pPr>
            <a:r>
              <a:rPr lang="en-US" sz="1000" dirty="0">
                <a:solidFill>
                  <a:srgbClr val="000000"/>
                </a:solidFill>
              </a:rPr>
              <a:t>Activity 2.1.4: Technical alignment of stations with National Flood Telemetry System</a:t>
            </a:r>
          </a:p>
          <a:p>
            <a:pPr marL="171450" indent="-171450" algn="l">
              <a:buFont typeface="Arial" panose="020B0604020202020204" pitchFamily="34" charset="0"/>
              <a:buChar char="•"/>
            </a:pPr>
            <a:r>
              <a:rPr lang="en-US" sz="1000" dirty="0">
                <a:solidFill>
                  <a:srgbClr val="000000"/>
                </a:solidFill>
              </a:rPr>
              <a:t>Activity 2.1.5: Arranging trainings to enhance capacity of staff to operate and maintain AI based telemetry system.</a:t>
            </a:r>
          </a:p>
        </p:txBody>
      </p:sp>
      <p:sp>
        <p:nvSpPr>
          <p:cNvPr id="6" name="Outputs BG">
            <a:extLst>
              <a:ext uri="{FF2B5EF4-FFF2-40B4-BE49-F238E27FC236}">
                <a16:creationId xmlns:a16="http://schemas.microsoft.com/office/drawing/2014/main" id="{8EB51212-276A-DCCE-4B77-D768D4201366}"/>
              </a:ext>
            </a:extLst>
          </p:cNvPr>
          <p:cNvSpPr>
            <a:spLocks/>
          </p:cNvSpPr>
          <p:nvPr/>
        </p:nvSpPr>
        <p:spPr>
          <a:xfrm>
            <a:off x="1065233" y="2650449"/>
            <a:ext cx="9779817" cy="763903"/>
          </a:xfrm>
          <a:prstGeom prst="rect">
            <a:avLst/>
          </a:prstGeom>
          <a:solidFill>
            <a:schemeClr val="accent3">
              <a:lumMod val="20000"/>
              <a:lumOff val="8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sz="700" dirty="0"/>
          </a:p>
        </p:txBody>
      </p:sp>
      <p:sp>
        <p:nvSpPr>
          <p:cNvPr id="31" name="Text Box 2">
            <a:extLst>
              <a:ext uri="{FF2B5EF4-FFF2-40B4-BE49-F238E27FC236}">
                <a16:creationId xmlns:a16="http://schemas.microsoft.com/office/drawing/2014/main" id="{0CBFE2EC-332C-42FE-3E24-08CD9E0E186C}"/>
              </a:ext>
            </a:extLst>
          </p:cNvPr>
          <p:cNvSpPr txBox="1">
            <a:spLocks/>
          </p:cNvSpPr>
          <p:nvPr/>
        </p:nvSpPr>
        <p:spPr bwMode="auto">
          <a:xfrm>
            <a:off x="1898314" y="2799198"/>
            <a:ext cx="1816961" cy="483479"/>
          </a:xfrm>
          <a:prstGeom prst="rect">
            <a:avLst/>
          </a:prstGeom>
          <a:solidFill>
            <a:schemeClr val="accent3">
              <a:lumMod val="60000"/>
              <a:lumOff val="40000"/>
            </a:schemeClr>
          </a:solidFill>
          <a:ln w="19050">
            <a:noFill/>
            <a:miter lim="800000"/>
            <a:headEnd/>
            <a:tailEnd/>
          </a:ln>
        </p:spPr>
        <p:txBody>
          <a:bodyPr rot="0" vert="horz" wrap="square" lIns="70580" tIns="35291" rIns="70580" bIns="35291" anchor="ctr" anchorCtr="0">
            <a:noAutofit/>
          </a:bodyPr>
          <a:lstStyle/>
          <a:p>
            <a:pPr algn="ctr"/>
            <a:r>
              <a:rPr lang="en-US" sz="1000" dirty="0">
                <a:ea typeface="Calibri" panose="020F0502020204030204" pitchFamily="34" charset="0"/>
                <a:cs typeface="Times New Roman" panose="02020603050405020304" pitchFamily="18" charset="0"/>
              </a:rPr>
              <a:t>Output 1.1: Piloted AI-Integrated Remote Sensing for Water Resource Management</a:t>
            </a:r>
          </a:p>
        </p:txBody>
      </p:sp>
      <p:sp>
        <p:nvSpPr>
          <p:cNvPr id="378" name="Text Box 2">
            <a:extLst>
              <a:ext uri="{FF2B5EF4-FFF2-40B4-BE49-F238E27FC236}">
                <a16:creationId xmlns:a16="http://schemas.microsoft.com/office/drawing/2014/main" id="{8EFA7CF9-791D-E13D-5807-6888D1C4FA45}"/>
              </a:ext>
            </a:extLst>
          </p:cNvPr>
          <p:cNvSpPr txBox="1">
            <a:spLocks/>
          </p:cNvSpPr>
          <p:nvPr/>
        </p:nvSpPr>
        <p:spPr bwMode="auto">
          <a:xfrm>
            <a:off x="8034826" y="2734159"/>
            <a:ext cx="1963035" cy="497930"/>
          </a:xfrm>
          <a:prstGeom prst="rect">
            <a:avLst/>
          </a:prstGeom>
          <a:solidFill>
            <a:schemeClr val="accent3">
              <a:lumMod val="60000"/>
              <a:lumOff val="40000"/>
            </a:schemeClr>
          </a:solidFill>
          <a:ln w="19050">
            <a:noFill/>
            <a:miter lim="800000"/>
            <a:headEnd/>
            <a:tailEnd/>
          </a:ln>
        </p:spPr>
        <p:txBody>
          <a:bodyPr rot="0" vert="horz" wrap="square" lIns="70580" tIns="35291" rIns="70580" bIns="35291" anchor="ctr" anchorCtr="0">
            <a:noAutofit/>
          </a:bodyPr>
          <a:lstStyle/>
          <a:p>
            <a:pPr algn="ctr"/>
            <a:r>
              <a:rPr lang="en-US" sz="1000" dirty="0">
                <a:ea typeface="Calibri" panose="020F0502020204030204" pitchFamily="34" charset="0"/>
                <a:cs typeface="Times New Roman" panose="02020603050405020304" pitchFamily="18" charset="0"/>
              </a:rPr>
              <a:t>Output 2.1: Installation of 264 telemetric hydro stations	</a:t>
            </a:r>
          </a:p>
        </p:txBody>
      </p:sp>
      <p:sp>
        <p:nvSpPr>
          <p:cNvPr id="5" name="Outcomes BG">
            <a:extLst>
              <a:ext uri="{FF2B5EF4-FFF2-40B4-BE49-F238E27FC236}">
                <a16:creationId xmlns:a16="http://schemas.microsoft.com/office/drawing/2014/main" id="{47EF3A52-C366-3520-5F8E-36A55E7C9D1E}"/>
              </a:ext>
            </a:extLst>
          </p:cNvPr>
          <p:cNvSpPr>
            <a:spLocks/>
          </p:cNvSpPr>
          <p:nvPr/>
        </p:nvSpPr>
        <p:spPr>
          <a:xfrm>
            <a:off x="1500121" y="1854812"/>
            <a:ext cx="9344929" cy="599684"/>
          </a:xfrm>
          <a:prstGeom prst="rect">
            <a:avLst/>
          </a:prstGeom>
          <a:solidFill>
            <a:srgbClr val="DAE9E6">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sz="1600" dirty="0"/>
          </a:p>
        </p:txBody>
      </p:sp>
      <p:sp>
        <p:nvSpPr>
          <p:cNvPr id="39" name="Text Box 2">
            <a:extLst>
              <a:ext uri="{FF2B5EF4-FFF2-40B4-BE49-F238E27FC236}">
                <a16:creationId xmlns:a16="http://schemas.microsoft.com/office/drawing/2014/main" id="{FBF0E014-1A61-18F9-8EC3-078DE5F15981}"/>
              </a:ext>
            </a:extLst>
          </p:cNvPr>
          <p:cNvSpPr txBox="1">
            <a:spLocks/>
          </p:cNvSpPr>
          <p:nvPr/>
        </p:nvSpPr>
        <p:spPr bwMode="auto">
          <a:xfrm>
            <a:off x="2099257" y="1920260"/>
            <a:ext cx="3522506" cy="468787"/>
          </a:xfrm>
          <a:prstGeom prst="rect">
            <a:avLst/>
          </a:prstGeom>
          <a:solidFill>
            <a:schemeClr val="accent1"/>
          </a:solidFill>
          <a:ln w="19050">
            <a:noFill/>
            <a:miter lim="800000"/>
            <a:headEnd/>
            <a:tailEnd/>
          </a:ln>
        </p:spPr>
        <p:txBody>
          <a:bodyPr rot="0" vert="horz" wrap="square" lIns="70580" tIns="35291" rIns="70580" bIns="35291" anchor="ctr" anchorCtr="0">
            <a:noAutofit/>
          </a:bodyPr>
          <a:lstStyle/>
          <a:p>
            <a:pPr algn="ctr"/>
            <a:r>
              <a:rPr lang="en-US" sz="1000" dirty="0">
                <a:solidFill>
                  <a:schemeClr val="bg1"/>
                </a:solidFill>
                <a:ea typeface="Calibri" panose="020F0502020204030204" pitchFamily="34" charset="0"/>
                <a:cs typeface="Times New Roman" panose="02020603050405020304" pitchFamily="18" charset="0"/>
              </a:rPr>
              <a:t>Outcome 1: Identification of Effective Integrations of AI in Pakistan’s Water Resource Management</a:t>
            </a:r>
          </a:p>
        </p:txBody>
      </p:sp>
      <p:sp>
        <p:nvSpPr>
          <p:cNvPr id="578" name="Text Box 2">
            <a:extLst>
              <a:ext uri="{FF2B5EF4-FFF2-40B4-BE49-F238E27FC236}">
                <a16:creationId xmlns:a16="http://schemas.microsoft.com/office/drawing/2014/main" id="{2567380B-1455-AB95-03CD-CD88B081F983}"/>
              </a:ext>
            </a:extLst>
          </p:cNvPr>
          <p:cNvSpPr txBox="1">
            <a:spLocks/>
          </p:cNvSpPr>
          <p:nvPr/>
        </p:nvSpPr>
        <p:spPr bwMode="auto">
          <a:xfrm>
            <a:off x="6418803" y="1925034"/>
            <a:ext cx="4058813" cy="473144"/>
          </a:xfrm>
          <a:prstGeom prst="rect">
            <a:avLst/>
          </a:prstGeom>
          <a:solidFill>
            <a:schemeClr val="accent1"/>
          </a:solidFill>
          <a:ln w="19050">
            <a:noFill/>
            <a:miter lim="800000"/>
            <a:headEnd/>
            <a:tailEnd/>
          </a:ln>
        </p:spPr>
        <p:txBody>
          <a:bodyPr rot="0" vert="horz" wrap="square" lIns="70580" tIns="35291" rIns="70580" bIns="35291" anchor="ctr" anchorCtr="0">
            <a:noAutofit/>
          </a:bodyPr>
          <a:lstStyle/>
          <a:p>
            <a:pPr algn="ctr"/>
            <a:r>
              <a:rPr lang="en-US" sz="1000" dirty="0">
                <a:solidFill>
                  <a:schemeClr val="bg1"/>
                </a:solidFill>
                <a:ea typeface="Calibri" panose="020F0502020204030204" pitchFamily="34" charset="0"/>
                <a:cs typeface="Times New Roman" panose="02020603050405020304" pitchFamily="18" charset="0"/>
              </a:rPr>
              <a:t>Outcome 2: Development of Flood Telemetry Network</a:t>
            </a:r>
          </a:p>
        </p:txBody>
      </p:sp>
      <p:grpSp>
        <p:nvGrpSpPr>
          <p:cNvPr id="59" name="Goal Statement">
            <a:extLst>
              <a:ext uri="{FF2B5EF4-FFF2-40B4-BE49-F238E27FC236}">
                <a16:creationId xmlns:a16="http://schemas.microsoft.com/office/drawing/2014/main" id="{150D2471-4FB6-4315-2916-BBAD0418A330}"/>
              </a:ext>
            </a:extLst>
          </p:cNvPr>
          <p:cNvGrpSpPr/>
          <p:nvPr/>
        </p:nvGrpSpPr>
        <p:grpSpPr>
          <a:xfrm>
            <a:off x="1480716" y="22745"/>
            <a:ext cx="9344929" cy="1339283"/>
            <a:chOff x="1480713" y="22742"/>
            <a:chExt cx="9344929" cy="956805"/>
          </a:xfrm>
        </p:grpSpPr>
        <p:sp>
          <p:nvSpPr>
            <p:cNvPr id="620" name="Freeform: Shape 619">
              <a:extLst>
                <a:ext uri="{FF2B5EF4-FFF2-40B4-BE49-F238E27FC236}">
                  <a16:creationId xmlns:a16="http://schemas.microsoft.com/office/drawing/2014/main" id="{915A42C9-AD7E-27E0-B8FF-2A6A1FF0721B}"/>
                </a:ext>
              </a:extLst>
            </p:cNvPr>
            <p:cNvSpPr>
              <a:spLocks/>
            </p:cNvSpPr>
            <p:nvPr/>
          </p:nvSpPr>
          <p:spPr>
            <a:xfrm>
              <a:off x="1480713" y="22742"/>
              <a:ext cx="9344929" cy="956805"/>
            </a:xfrm>
            <a:custGeom>
              <a:avLst/>
              <a:gdLst>
                <a:gd name="connsiteX0" fmla="*/ 0 w 9345168"/>
                <a:gd name="connsiteY0" fmla="*/ 0 h 956829"/>
                <a:gd name="connsiteX1" fmla="*/ 921362 w 9345168"/>
                <a:gd name="connsiteY1" fmla="*/ 0 h 956829"/>
                <a:gd name="connsiteX2" fmla="*/ 1207582 w 9345168"/>
                <a:gd name="connsiteY2" fmla="*/ 0 h 956829"/>
                <a:gd name="connsiteX3" fmla="*/ 1531573 w 9345168"/>
                <a:gd name="connsiteY3" fmla="*/ 0 h 956829"/>
                <a:gd name="connsiteX4" fmla="*/ 2208989 w 9345168"/>
                <a:gd name="connsiteY4" fmla="*/ 0 h 956829"/>
                <a:gd name="connsiteX5" fmla="*/ 9119907 w 9345168"/>
                <a:gd name="connsiteY5" fmla="*/ 0 h 956829"/>
                <a:gd name="connsiteX6" fmla="*/ 9345168 w 9345168"/>
                <a:gd name="connsiteY6" fmla="*/ 225261 h 956829"/>
                <a:gd name="connsiteX7" fmla="*/ 9345168 w 9345168"/>
                <a:gd name="connsiteY7" fmla="*/ 453981 h 956829"/>
                <a:gd name="connsiteX8" fmla="*/ 9345168 w 9345168"/>
                <a:gd name="connsiteY8" fmla="*/ 822960 h 956829"/>
                <a:gd name="connsiteX9" fmla="*/ 9345168 w 9345168"/>
                <a:gd name="connsiteY9" fmla="*/ 956829 h 956829"/>
                <a:gd name="connsiteX10" fmla="*/ 0 w 9345168"/>
                <a:gd name="connsiteY10" fmla="*/ 956829 h 956829"/>
                <a:gd name="connsiteX11" fmla="*/ 0 w 9345168"/>
                <a:gd name="connsiteY11" fmla="*/ 822572 h 956829"/>
                <a:gd name="connsiteX12" fmla="*/ 0 w 9345168"/>
                <a:gd name="connsiteY12" fmla="*/ 453981 h 956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345168" h="956829">
                  <a:moveTo>
                    <a:pt x="0" y="0"/>
                  </a:moveTo>
                  <a:lnTo>
                    <a:pt x="921362" y="0"/>
                  </a:lnTo>
                  <a:lnTo>
                    <a:pt x="1207582" y="0"/>
                  </a:lnTo>
                  <a:lnTo>
                    <a:pt x="1531573" y="0"/>
                  </a:lnTo>
                  <a:lnTo>
                    <a:pt x="2208989" y="0"/>
                  </a:lnTo>
                  <a:lnTo>
                    <a:pt x="9119907" y="0"/>
                  </a:lnTo>
                  <a:cubicBezTo>
                    <a:pt x="9244315" y="0"/>
                    <a:pt x="9345168" y="100853"/>
                    <a:pt x="9345168" y="225261"/>
                  </a:cubicBezTo>
                  <a:lnTo>
                    <a:pt x="9345168" y="453981"/>
                  </a:lnTo>
                  <a:lnTo>
                    <a:pt x="9345168" y="822960"/>
                  </a:lnTo>
                  <a:lnTo>
                    <a:pt x="9345168" y="956829"/>
                  </a:lnTo>
                  <a:lnTo>
                    <a:pt x="0" y="956829"/>
                  </a:lnTo>
                  <a:lnTo>
                    <a:pt x="0" y="822572"/>
                  </a:lnTo>
                  <a:lnTo>
                    <a:pt x="0" y="453981"/>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PH" sz="1600" dirty="0"/>
            </a:p>
          </p:txBody>
        </p:sp>
        <p:sp>
          <p:nvSpPr>
            <p:cNvPr id="30" name="Goal">
              <a:extLst>
                <a:ext uri="{FF2B5EF4-FFF2-40B4-BE49-F238E27FC236}">
                  <a16:creationId xmlns:a16="http://schemas.microsoft.com/office/drawing/2014/main" id="{D4107F7A-8EE6-C84B-D658-54121C8AE2C0}"/>
                </a:ext>
              </a:extLst>
            </p:cNvPr>
            <p:cNvSpPr txBox="1">
              <a:spLocks/>
            </p:cNvSpPr>
            <p:nvPr/>
          </p:nvSpPr>
          <p:spPr bwMode="auto">
            <a:xfrm>
              <a:off x="1549880" y="65666"/>
              <a:ext cx="8762396" cy="854985"/>
            </a:xfrm>
            <a:prstGeom prst="rect">
              <a:avLst/>
            </a:prstGeom>
            <a:noFill/>
            <a:ln w="9525">
              <a:noFill/>
              <a:miter lim="800000"/>
              <a:headEnd/>
              <a:tailEnd/>
            </a:ln>
          </p:spPr>
          <p:txBody>
            <a:bodyPr rot="0" vert="horz" wrap="square" lIns="70580" tIns="35291" rIns="70580" bIns="35291" anchor="ctr" anchorCtr="0">
              <a:noAutofit/>
            </a:bodyPr>
            <a:lstStyle/>
            <a:p>
              <a:pPr>
                <a:spcAft>
                  <a:spcPts val="285"/>
                </a:spcAft>
              </a:pPr>
              <a:r>
                <a:rPr lang="en-US" sz="1050" b="1" dirty="0">
                  <a:latin typeface="+mj-lt"/>
                  <a:ea typeface="Calibri" panose="020F0502020204030204" pitchFamily="34" charset="0"/>
                  <a:cs typeface="Times New Roman" panose="02020603050405020304" pitchFamily="18" charset="0"/>
                </a:rPr>
                <a:t>IF</a:t>
              </a:r>
              <a:r>
                <a:rPr lang="en-US" sz="1050" dirty="0">
                  <a:latin typeface="+mj-lt"/>
                  <a:ea typeface="Calibri" panose="020F0502020204030204" pitchFamily="34" charset="0"/>
                  <a:cs typeface="Times New Roman" panose="02020603050405020304" pitchFamily="18" charset="0"/>
                </a:rPr>
                <a:t>  an upgraded telemetry network with AI integrated technology is implemented, and machine learning models trained to conduct hydrological modelling and accurately predict floods, and institutional, technical and human resource capacity is developed,</a:t>
              </a:r>
            </a:p>
            <a:p>
              <a:pPr>
                <a:spcAft>
                  <a:spcPts val="285"/>
                </a:spcAft>
              </a:pPr>
              <a:r>
                <a:rPr lang="en-US" sz="1050" b="1" dirty="0">
                  <a:latin typeface="+mj-lt"/>
                  <a:ea typeface="Calibri" panose="020F0502020204030204" pitchFamily="34" charset="0"/>
                  <a:cs typeface="Times New Roman" panose="02020603050405020304" pitchFamily="18" charset="0"/>
                </a:rPr>
                <a:t>THEN</a:t>
              </a:r>
              <a:r>
                <a:rPr lang="en-US" sz="1050" dirty="0">
                  <a:latin typeface="+mj-lt"/>
                  <a:ea typeface="Calibri" panose="020F0502020204030204" pitchFamily="34" charset="0"/>
                  <a:cs typeface="Times New Roman" panose="02020603050405020304" pitchFamily="18" charset="0"/>
                </a:rPr>
                <a:t>  human, infrastructure, economic and social losses due to floods and climate change can be significantly reduced</a:t>
              </a:r>
            </a:p>
            <a:p>
              <a:pPr>
                <a:spcAft>
                  <a:spcPts val="285"/>
                </a:spcAft>
              </a:pPr>
              <a:r>
                <a:rPr lang="en-US" sz="1050" b="1" dirty="0">
                  <a:latin typeface="+mj-lt"/>
                  <a:ea typeface="Calibri" panose="020F0502020204030204" pitchFamily="34" charset="0"/>
                  <a:cs typeface="Times New Roman" panose="02020603050405020304" pitchFamily="18" charset="0"/>
                </a:rPr>
                <a:t>BECAUSE </a:t>
              </a:r>
              <a:r>
                <a:rPr lang="en-US" sz="1050" dirty="0">
                  <a:latin typeface="+mj-lt"/>
                  <a:ea typeface="Calibri" panose="020F0502020204030204" pitchFamily="34" charset="0"/>
                  <a:cs typeface="Times New Roman" panose="02020603050405020304" pitchFamily="18" charset="0"/>
                </a:rPr>
                <a:t>the authorities will have enough time to take proactive measures to minimize losses before disasters occur thereby enhancing resilience, adaptive capacity, and reducing disaster risk.</a:t>
              </a:r>
            </a:p>
          </p:txBody>
        </p:sp>
      </p:grpSp>
      <p:grpSp>
        <p:nvGrpSpPr>
          <p:cNvPr id="53" name="Label Assumptions">
            <a:extLst>
              <a:ext uri="{FF2B5EF4-FFF2-40B4-BE49-F238E27FC236}">
                <a16:creationId xmlns:a16="http://schemas.microsoft.com/office/drawing/2014/main" id="{A426547B-85E6-8955-176E-CC43776FB0D9}"/>
              </a:ext>
            </a:extLst>
          </p:cNvPr>
          <p:cNvGrpSpPr/>
          <p:nvPr/>
        </p:nvGrpSpPr>
        <p:grpSpPr>
          <a:xfrm>
            <a:off x="12617" y="8411623"/>
            <a:ext cx="1550325" cy="943814"/>
            <a:chOff x="5241" y="8410440"/>
            <a:chExt cx="1383216" cy="943814"/>
          </a:xfrm>
        </p:grpSpPr>
        <p:sp>
          <p:nvSpPr>
            <p:cNvPr id="312" name="Freeform: Shape 311">
              <a:extLst>
                <a:ext uri="{FF2B5EF4-FFF2-40B4-BE49-F238E27FC236}">
                  <a16:creationId xmlns:a16="http://schemas.microsoft.com/office/drawing/2014/main" id="{9D7FEB8D-D3BC-83FB-7491-F99929659768}"/>
                </a:ext>
              </a:extLst>
            </p:cNvPr>
            <p:cNvSpPr>
              <a:spLocks/>
            </p:cNvSpPr>
            <p:nvPr/>
          </p:nvSpPr>
          <p:spPr>
            <a:xfrm flipV="1">
              <a:off x="5241" y="8410440"/>
              <a:ext cx="1371565" cy="732377"/>
            </a:xfrm>
            <a:custGeom>
              <a:avLst/>
              <a:gdLst>
                <a:gd name="connsiteX0" fmla="*/ 0 w 1371600"/>
                <a:gd name="connsiteY0" fmla="*/ 732396 h 732396"/>
                <a:gd name="connsiteX1" fmla="*/ 1371600 w 1371600"/>
                <a:gd name="connsiteY1" fmla="*/ 732396 h 732396"/>
                <a:gd name="connsiteX2" fmla="*/ 1371600 w 1371600"/>
                <a:gd name="connsiteY2" fmla="*/ 222528 h 732396"/>
                <a:gd name="connsiteX3" fmla="*/ 1371599 w 1371600"/>
                <a:gd name="connsiteY3" fmla="*/ 222523 h 732396"/>
                <a:gd name="connsiteX4" fmla="*/ 1371599 w 1371600"/>
                <a:gd name="connsiteY4" fmla="*/ 0 h 732396"/>
                <a:gd name="connsiteX5" fmla="*/ 1149072 w 1371600"/>
                <a:gd name="connsiteY5" fmla="*/ 0 h 732396"/>
                <a:gd name="connsiteX6" fmla="*/ 914399 w 1371600"/>
                <a:gd name="connsiteY6" fmla="*/ 0 h 732396"/>
                <a:gd name="connsiteX7" fmla="*/ 222528 w 1371600"/>
                <a:gd name="connsiteY7" fmla="*/ 0 h 732396"/>
                <a:gd name="connsiteX8" fmla="*/ 0 w 1371600"/>
                <a:gd name="connsiteY8" fmla="*/ 222528 h 7323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1600" h="732396">
                  <a:moveTo>
                    <a:pt x="0" y="732396"/>
                  </a:moveTo>
                  <a:lnTo>
                    <a:pt x="1371600" y="732396"/>
                  </a:lnTo>
                  <a:lnTo>
                    <a:pt x="1371600" y="222528"/>
                  </a:lnTo>
                  <a:lnTo>
                    <a:pt x="1371599" y="222523"/>
                  </a:lnTo>
                  <a:lnTo>
                    <a:pt x="1371599" y="0"/>
                  </a:lnTo>
                  <a:lnTo>
                    <a:pt x="1149072" y="0"/>
                  </a:lnTo>
                  <a:lnTo>
                    <a:pt x="914399" y="0"/>
                  </a:lnTo>
                  <a:lnTo>
                    <a:pt x="222528" y="0"/>
                  </a:lnTo>
                  <a:cubicBezTo>
                    <a:pt x="99629" y="0"/>
                    <a:pt x="0" y="99629"/>
                    <a:pt x="0" y="222528"/>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PH" sz="2800" dirty="0"/>
            </a:p>
          </p:txBody>
        </p:sp>
        <p:sp>
          <p:nvSpPr>
            <p:cNvPr id="80" name="TextBox 79">
              <a:extLst>
                <a:ext uri="{FF2B5EF4-FFF2-40B4-BE49-F238E27FC236}">
                  <a16:creationId xmlns:a16="http://schemas.microsoft.com/office/drawing/2014/main" id="{23772897-8E54-2C32-DF84-AD8C9A5969DA}"/>
                </a:ext>
              </a:extLst>
            </p:cNvPr>
            <p:cNvSpPr txBox="1">
              <a:spLocks/>
            </p:cNvSpPr>
            <p:nvPr/>
          </p:nvSpPr>
          <p:spPr>
            <a:xfrm>
              <a:off x="16892" y="8646368"/>
              <a:ext cx="1371565" cy="707886"/>
            </a:xfrm>
            <a:prstGeom prst="rect">
              <a:avLst/>
            </a:prstGeom>
            <a:noFill/>
          </p:spPr>
          <p:txBody>
            <a:bodyPr wrap="square" rtlCol="0">
              <a:spAutoFit/>
            </a:bodyPr>
            <a:lstStyle/>
            <a:p>
              <a:pPr algn="r"/>
              <a:r>
                <a:rPr lang="en-US" sz="2000" b="1" dirty="0">
                  <a:solidFill>
                    <a:schemeClr val="bg1"/>
                  </a:solidFill>
                  <a:latin typeface="+mj-lt"/>
                </a:rPr>
                <a:t>Assumptions</a:t>
              </a:r>
              <a:endParaRPr lang="en-PH" sz="2000" b="1" dirty="0">
                <a:solidFill>
                  <a:schemeClr val="bg1"/>
                </a:solidFill>
                <a:latin typeface="+mj-lt"/>
              </a:endParaRPr>
            </a:p>
          </p:txBody>
        </p:sp>
      </p:grpSp>
      <p:grpSp>
        <p:nvGrpSpPr>
          <p:cNvPr id="52" name="Label Risks">
            <a:extLst>
              <a:ext uri="{FF2B5EF4-FFF2-40B4-BE49-F238E27FC236}">
                <a16:creationId xmlns:a16="http://schemas.microsoft.com/office/drawing/2014/main" id="{5DEB6E4C-1904-2C4E-92E9-2146DF28312B}"/>
              </a:ext>
            </a:extLst>
          </p:cNvPr>
          <p:cNvGrpSpPr/>
          <p:nvPr/>
        </p:nvGrpSpPr>
        <p:grpSpPr>
          <a:xfrm>
            <a:off x="21387" y="7570330"/>
            <a:ext cx="1374448" cy="731501"/>
            <a:chOff x="14010" y="7569147"/>
            <a:chExt cx="1374448" cy="731501"/>
          </a:xfrm>
        </p:grpSpPr>
        <p:sp>
          <p:nvSpPr>
            <p:cNvPr id="65" name="RIsk Label BG">
              <a:extLst>
                <a:ext uri="{FF2B5EF4-FFF2-40B4-BE49-F238E27FC236}">
                  <a16:creationId xmlns:a16="http://schemas.microsoft.com/office/drawing/2014/main" id="{D1E23B2C-051C-FF9A-C7CF-B45BB0FE7977}"/>
                </a:ext>
              </a:extLst>
            </p:cNvPr>
            <p:cNvSpPr>
              <a:spLocks/>
            </p:cNvSpPr>
            <p:nvPr/>
          </p:nvSpPr>
          <p:spPr>
            <a:xfrm>
              <a:off x="14010" y="7569147"/>
              <a:ext cx="1371565" cy="73150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sz="2800" dirty="0"/>
            </a:p>
          </p:txBody>
        </p:sp>
        <p:sp>
          <p:nvSpPr>
            <p:cNvPr id="79" name="TextBox 78">
              <a:extLst>
                <a:ext uri="{FF2B5EF4-FFF2-40B4-BE49-F238E27FC236}">
                  <a16:creationId xmlns:a16="http://schemas.microsoft.com/office/drawing/2014/main" id="{A2DE581D-FBAA-8F43-D651-5138B8D9D502}"/>
                </a:ext>
              </a:extLst>
            </p:cNvPr>
            <p:cNvSpPr txBox="1">
              <a:spLocks/>
            </p:cNvSpPr>
            <p:nvPr/>
          </p:nvSpPr>
          <p:spPr>
            <a:xfrm>
              <a:off x="16893" y="7674377"/>
              <a:ext cx="1371565" cy="400110"/>
            </a:xfrm>
            <a:prstGeom prst="rect">
              <a:avLst/>
            </a:prstGeom>
            <a:noFill/>
          </p:spPr>
          <p:txBody>
            <a:bodyPr wrap="square" rtlCol="0">
              <a:spAutoFit/>
            </a:bodyPr>
            <a:lstStyle/>
            <a:p>
              <a:pPr algn="r"/>
              <a:r>
                <a:rPr lang="en-US" sz="2000" b="1" dirty="0">
                  <a:solidFill>
                    <a:schemeClr val="bg1"/>
                  </a:solidFill>
                  <a:latin typeface="+mj-lt"/>
                </a:rPr>
                <a:t>Risks</a:t>
              </a:r>
              <a:endParaRPr lang="en-PH" sz="2000" b="1" dirty="0">
                <a:solidFill>
                  <a:schemeClr val="bg1"/>
                </a:solidFill>
                <a:latin typeface="+mj-lt"/>
              </a:endParaRPr>
            </a:p>
          </p:txBody>
        </p:sp>
      </p:grpSp>
      <p:grpSp>
        <p:nvGrpSpPr>
          <p:cNvPr id="51" name="Label Barriers">
            <a:extLst>
              <a:ext uri="{FF2B5EF4-FFF2-40B4-BE49-F238E27FC236}">
                <a16:creationId xmlns:a16="http://schemas.microsoft.com/office/drawing/2014/main" id="{B505128E-979B-C5B4-5F5E-C4F25179EE07}"/>
              </a:ext>
            </a:extLst>
          </p:cNvPr>
          <p:cNvGrpSpPr/>
          <p:nvPr/>
        </p:nvGrpSpPr>
        <p:grpSpPr>
          <a:xfrm>
            <a:off x="21386" y="6210066"/>
            <a:ext cx="1374449" cy="1280127"/>
            <a:chOff x="14009" y="6208883"/>
            <a:chExt cx="1374449" cy="1280127"/>
          </a:xfrm>
        </p:grpSpPr>
        <p:sp>
          <p:nvSpPr>
            <p:cNvPr id="610" name="Activities Label BG">
              <a:extLst>
                <a:ext uri="{FF2B5EF4-FFF2-40B4-BE49-F238E27FC236}">
                  <a16:creationId xmlns:a16="http://schemas.microsoft.com/office/drawing/2014/main" id="{4CB62450-B20B-E87A-4674-79553DA1415B}"/>
                </a:ext>
              </a:extLst>
            </p:cNvPr>
            <p:cNvSpPr>
              <a:spLocks/>
            </p:cNvSpPr>
            <p:nvPr/>
          </p:nvSpPr>
          <p:spPr>
            <a:xfrm>
              <a:off x="14009" y="6208883"/>
              <a:ext cx="1371565" cy="128012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sz="2800" dirty="0"/>
            </a:p>
          </p:txBody>
        </p:sp>
        <p:sp>
          <p:nvSpPr>
            <p:cNvPr id="611" name="TextBox 610">
              <a:extLst>
                <a:ext uri="{FF2B5EF4-FFF2-40B4-BE49-F238E27FC236}">
                  <a16:creationId xmlns:a16="http://schemas.microsoft.com/office/drawing/2014/main" id="{DDF4DBF8-3191-4483-45B5-6D16B1729ED7}"/>
                </a:ext>
              </a:extLst>
            </p:cNvPr>
            <p:cNvSpPr txBox="1">
              <a:spLocks/>
            </p:cNvSpPr>
            <p:nvPr/>
          </p:nvSpPr>
          <p:spPr>
            <a:xfrm>
              <a:off x="16893" y="6435010"/>
              <a:ext cx="1371565" cy="400110"/>
            </a:xfrm>
            <a:prstGeom prst="rect">
              <a:avLst/>
            </a:prstGeom>
            <a:noFill/>
          </p:spPr>
          <p:txBody>
            <a:bodyPr wrap="square" rtlCol="0">
              <a:spAutoFit/>
            </a:bodyPr>
            <a:lstStyle/>
            <a:p>
              <a:pPr algn="r"/>
              <a:r>
                <a:rPr lang="en-US" sz="2000" b="1" dirty="0">
                  <a:solidFill>
                    <a:schemeClr val="bg1"/>
                  </a:solidFill>
                  <a:latin typeface="+mj-lt"/>
                </a:rPr>
                <a:t>Barriers</a:t>
              </a:r>
              <a:endParaRPr lang="en-PH" sz="2000" b="1" dirty="0">
                <a:solidFill>
                  <a:schemeClr val="bg1"/>
                </a:solidFill>
                <a:latin typeface="+mj-lt"/>
              </a:endParaRPr>
            </a:p>
          </p:txBody>
        </p:sp>
      </p:grpSp>
      <p:grpSp>
        <p:nvGrpSpPr>
          <p:cNvPr id="54" name="Label Activities">
            <a:extLst>
              <a:ext uri="{FF2B5EF4-FFF2-40B4-BE49-F238E27FC236}">
                <a16:creationId xmlns:a16="http://schemas.microsoft.com/office/drawing/2014/main" id="{3A59F4CE-695E-F1AE-AF67-CAABF3E0FBFD}"/>
              </a:ext>
            </a:extLst>
          </p:cNvPr>
          <p:cNvGrpSpPr/>
          <p:nvPr/>
        </p:nvGrpSpPr>
        <p:grpSpPr>
          <a:xfrm>
            <a:off x="6268" y="3652667"/>
            <a:ext cx="1386683" cy="2477262"/>
            <a:chOff x="-1109" y="3651484"/>
            <a:chExt cx="1386683" cy="2477262"/>
          </a:xfrm>
        </p:grpSpPr>
        <p:sp>
          <p:nvSpPr>
            <p:cNvPr id="64" name="Activities Label BG">
              <a:extLst>
                <a:ext uri="{FF2B5EF4-FFF2-40B4-BE49-F238E27FC236}">
                  <a16:creationId xmlns:a16="http://schemas.microsoft.com/office/drawing/2014/main" id="{953A5524-F3B4-D5EC-FEF1-D4C91C6A9E2A}"/>
                </a:ext>
              </a:extLst>
            </p:cNvPr>
            <p:cNvSpPr>
              <a:spLocks/>
            </p:cNvSpPr>
            <p:nvPr/>
          </p:nvSpPr>
          <p:spPr>
            <a:xfrm>
              <a:off x="-1109" y="3651484"/>
              <a:ext cx="1371565" cy="247726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sz="2800" dirty="0"/>
            </a:p>
          </p:txBody>
        </p:sp>
        <p:sp>
          <p:nvSpPr>
            <p:cNvPr id="78" name="TextBox 77">
              <a:extLst>
                <a:ext uri="{FF2B5EF4-FFF2-40B4-BE49-F238E27FC236}">
                  <a16:creationId xmlns:a16="http://schemas.microsoft.com/office/drawing/2014/main" id="{A1AD8DCE-DDC0-BF81-F5EF-7A1FFA817E2F}"/>
                </a:ext>
              </a:extLst>
            </p:cNvPr>
            <p:cNvSpPr txBox="1">
              <a:spLocks/>
            </p:cNvSpPr>
            <p:nvPr/>
          </p:nvSpPr>
          <p:spPr>
            <a:xfrm>
              <a:off x="14009" y="4847467"/>
              <a:ext cx="1371565" cy="400110"/>
            </a:xfrm>
            <a:prstGeom prst="rect">
              <a:avLst/>
            </a:prstGeom>
            <a:noFill/>
          </p:spPr>
          <p:txBody>
            <a:bodyPr wrap="square" rtlCol="0">
              <a:spAutoFit/>
            </a:bodyPr>
            <a:lstStyle/>
            <a:p>
              <a:pPr algn="r"/>
              <a:r>
                <a:rPr lang="en-US" sz="2000" b="1" dirty="0">
                  <a:solidFill>
                    <a:schemeClr val="bg1"/>
                  </a:solidFill>
                  <a:latin typeface="+mj-lt"/>
                </a:rPr>
                <a:t>Activities</a:t>
              </a:r>
              <a:endParaRPr lang="en-PH" sz="2000" b="1" dirty="0">
                <a:solidFill>
                  <a:schemeClr val="bg1"/>
                </a:solidFill>
                <a:latin typeface="+mj-lt"/>
              </a:endParaRPr>
            </a:p>
          </p:txBody>
        </p:sp>
      </p:grpSp>
      <p:grpSp>
        <p:nvGrpSpPr>
          <p:cNvPr id="55" name="Label Outputs">
            <a:extLst>
              <a:ext uri="{FF2B5EF4-FFF2-40B4-BE49-F238E27FC236}">
                <a16:creationId xmlns:a16="http://schemas.microsoft.com/office/drawing/2014/main" id="{BE193290-BC9D-EE15-41C4-4FA90770D50E}"/>
              </a:ext>
            </a:extLst>
          </p:cNvPr>
          <p:cNvGrpSpPr/>
          <p:nvPr/>
        </p:nvGrpSpPr>
        <p:grpSpPr>
          <a:xfrm>
            <a:off x="13827" y="2673448"/>
            <a:ext cx="1394366" cy="761521"/>
            <a:chOff x="-8790" y="1780725"/>
            <a:chExt cx="1394366" cy="1749063"/>
          </a:xfrm>
        </p:grpSpPr>
        <p:sp>
          <p:nvSpPr>
            <p:cNvPr id="63" name="Output Label BG">
              <a:extLst>
                <a:ext uri="{FF2B5EF4-FFF2-40B4-BE49-F238E27FC236}">
                  <a16:creationId xmlns:a16="http://schemas.microsoft.com/office/drawing/2014/main" id="{E3250C17-00DA-F3DC-1E1C-40394793E730}"/>
                </a:ext>
              </a:extLst>
            </p:cNvPr>
            <p:cNvSpPr>
              <a:spLocks/>
            </p:cNvSpPr>
            <p:nvPr/>
          </p:nvSpPr>
          <p:spPr>
            <a:xfrm>
              <a:off x="14011" y="1780725"/>
              <a:ext cx="1371565" cy="174906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sz="2800" dirty="0"/>
            </a:p>
          </p:txBody>
        </p:sp>
        <p:sp>
          <p:nvSpPr>
            <p:cNvPr id="77" name="TextBox 76">
              <a:extLst>
                <a:ext uri="{FF2B5EF4-FFF2-40B4-BE49-F238E27FC236}">
                  <a16:creationId xmlns:a16="http://schemas.microsoft.com/office/drawing/2014/main" id="{DFF3F262-6092-1B12-9DC2-FC796238E089}"/>
                </a:ext>
              </a:extLst>
            </p:cNvPr>
            <p:cNvSpPr txBox="1">
              <a:spLocks/>
            </p:cNvSpPr>
            <p:nvPr/>
          </p:nvSpPr>
          <p:spPr>
            <a:xfrm>
              <a:off x="-8790" y="2354485"/>
              <a:ext cx="1371565" cy="918973"/>
            </a:xfrm>
            <a:prstGeom prst="rect">
              <a:avLst/>
            </a:prstGeom>
            <a:noFill/>
          </p:spPr>
          <p:txBody>
            <a:bodyPr wrap="square" rtlCol="0">
              <a:spAutoFit/>
            </a:bodyPr>
            <a:lstStyle/>
            <a:p>
              <a:pPr algn="r"/>
              <a:r>
                <a:rPr lang="en-US" sz="2000" b="1" dirty="0">
                  <a:solidFill>
                    <a:schemeClr val="bg1"/>
                  </a:solidFill>
                  <a:latin typeface="+mj-lt"/>
                </a:rPr>
                <a:t>Outputs</a:t>
              </a:r>
              <a:endParaRPr lang="en-PH" sz="2000" b="1" dirty="0">
                <a:solidFill>
                  <a:schemeClr val="bg1"/>
                </a:solidFill>
                <a:latin typeface="+mj-lt"/>
              </a:endParaRPr>
            </a:p>
          </p:txBody>
        </p:sp>
      </p:grpSp>
      <p:grpSp>
        <p:nvGrpSpPr>
          <p:cNvPr id="56" name="Label Outcomes">
            <a:extLst>
              <a:ext uri="{FF2B5EF4-FFF2-40B4-BE49-F238E27FC236}">
                <a16:creationId xmlns:a16="http://schemas.microsoft.com/office/drawing/2014/main" id="{FB127985-00F6-B6EC-63F1-D11F8268A338}"/>
              </a:ext>
            </a:extLst>
          </p:cNvPr>
          <p:cNvGrpSpPr/>
          <p:nvPr/>
        </p:nvGrpSpPr>
        <p:grpSpPr>
          <a:xfrm>
            <a:off x="-3928" y="1854812"/>
            <a:ext cx="1399763" cy="581622"/>
            <a:chOff x="-11305" y="1106869"/>
            <a:chExt cx="1399763" cy="581622"/>
          </a:xfrm>
        </p:grpSpPr>
        <p:sp>
          <p:nvSpPr>
            <p:cNvPr id="62" name="Outcomes Label BG">
              <a:extLst>
                <a:ext uri="{FF2B5EF4-FFF2-40B4-BE49-F238E27FC236}">
                  <a16:creationId xmlns:a16="http://schemas.microsoft.com/office/drawing/2014/main" id="{778DDAB4-BB18-76CC-C147-9325A7CF6B48}"/>
                </a:ext>
              </a:extLst>
            </p:cNvPr>
            <p:cNvSpPr>
              <a:spLocks/>
            </p:cNvSpPr>
            <p:nvPr/>
          </p:nvSpPr>
          <p:spPr>
            <a:xfrm>
              <a:off x="16893" y="1106869"/>
              <a:ext cx="1371565" cy="5816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sz="2800" dirty="0"/>
            </a:p>
          </p:txBody>
        </p:sp>
        <p:sp>
          <p:nvSpPr>
            <p:cNvPr id="76" name="TextBox 75">
              <a:extLst>
                <a:ext uri="{FF2B5EF4-FFF2-40B4-BE49-F238E27FC236}">
                  <a16:creationId xmlns:a16="http://schemas.microsoft.com/office/drawing/2014/main" id="{3308716F-227A-CA90-3EA9-DDAC24D789E7}"/>
                </a:ext>
              </a:extLst>
            </p:cNvPr>
            <p:cNvSpPr txBox="1">
              <a:spLocks/>
            </p:cNvSpPr>
            <p:nvPr/>
          </p:nvSpPr>
          <p:spPr>
            <a:xfrm>
              <a:off x="-11305" y="1282262"/>
              <a:ext cx="1371565" cy="400110"/>
            </a:xfrm>
            <a:prstGeom prst="rect">
              <a:avLst/>
            </a:prstGeom>
            <a:noFill/>
          </p:spPr>
          <p:txBody>
            <a:bodyPr wrap="square" rtlCol="0">
              <a:spAutoFit/>
            </a:bodyPr>
            <a:lstStyle/>
            <a:p>
              <a:pPr algn="r"/>
              <a:r>
                <a:rPr lang="en-US" sz="2000" b="1" dirty="0">
                  <a:solidFill>
                    <a:schemeClr val="bg1"/>
                  </a:solidFill>
                  <a:latin typeface="+mj-lt"/>
                </a:rPr>
                <a:t>Outcomes</a:t>
              </a:r>
              <a:endParaRPr lang="en-PH" sz="2000" b="1" dirty="0">
                <a:solidFill>
                  <a:schemeClr val="bg1"/>
                </a:solidFill>
                <a:latin typeface="+mj-lt"/>
              </a:endParaRPr>
            </a:p>
          </p:txBody>
        </p:sp>
      </p:grpSp>
      <p:grpSp>
        <p:nvGrpSpPr>
          <p:cNvPr id="57" name="Label Goal">
            <a:extLst>
              <a:ext uri="{FF2B5EF4-FFF2-40B4-BE49-F238E27FC236}">
                <a16:creationId xmlns:a16="http://schemas.microsoft.com/office/drawing/2014/main" id="{07667047-F6BA-C177-FCFB-BBDAF194EC11}"/>
              </a:ext>
            </a:extLst>
          </p:cNvPr>
          <p:cNvGrpSpPr/>
          <p:nvPr/>
        </p:nvGrpSpPr>
        <p:grpSpPr>
          <a:xfrm>
            <a:off x="6269" y="23505"/>
            <a:ext cx="1383216" cy="1385389"/>
            <a:chOff x="-1108" y="22322"/>
            <a:chExt cx="1383216" cy="1052057"/>
          </a:xfrm>
        </p:grpSpPr>
        <p:sp>
          <p:nvSpPr>
            <p:cNvPr id="623" name="Freeform: Shape 622">
              <a:extLst>
                <a:ext uri="{FF2B5EF4-FFF2-40B4-BE49-F238E27FC236}">
                  <a16:creationId xmlns:a16="http://schemas.microsoft.com/office/drawing/2014/main" id="{AD5CF6C5-41BE-2474-1667-C1BA4945C516}"/>
                </a:ext>
              </a:extLst>
            </p:cNvPr>
            <p:cNvSpPr>
              <a:spLocks/>
            </p:cNvSpPr>
            <p:nvPr/>
          </p:nvSpPr>
          <p:spPr>
            <a:xfrm>
              <a:off x="-1108" y="22322"/>
              <a:ext cx="1371565" cy="957645"/>
            </a:xfrm>
            <a:custGeom>
              <a:avLst/>
              <a:gdLst>
                <a:gd name="connsiteX0" fmla="*/ 215533 w 1371600"/>
                <a:gd name="connsiteY0" fmla="*/ 0 h 957669"/>
                <a:gd name="connsiteX1" fmla="*/ 914400 w 1371600"/>
                <a:gd name="connsiteY1" fmla="*/ 0 h 957669"/>
                <a:gd name="connsiteX2" fmla="*/ 1156067 w 1371600"/>
                <a:gd name="connsiteY2" fmla="*/ 0 h 957669"/>
                <a:gd name="connsiteX3" fmla="*/ 1371600 w 1371600"/>
                <a:gd name="connsiteY3" fmla="*/ 0 h 957669"/>
                <a:gd name="connsiteX4" fmla="*/ 1371600 w 1371600"/>
                <a:gd name="connsiteY4" fmla="*/ 215533 h 957669"/>
                <a:gd name="connsiteX5" fmla="*/ 1371600 w 1371600"/>
                <a:gd name="connsiteY5" fmla="*/ 559684 h 957669"/>
                <a:gd name="connsiteX6" fmla="*/ 1371600 w 1371600"/>
                <a:gd name="connsiteY6" fmla="*/ 822960 h 957669"/>
                <a:gd name="connsiteX7" fmla="*/ 1371600 w 1371600"/>
                <a:gd name="connsiteY7" fmla="*/ 957669 h 957669"/>
                <a:gd name="connsiteX8" fmla="*/ 0 w 1371600"/>
                <a:gd name="connsiteY8" fmla="*/ 957669 h 957669"/>
                <a:gd name="connsiteX9" fmla="*/ 0 w 1371600"/>
                <a:gd name="connsiteY9" fmla="*/ 822960 h 957669"/>
                <a:gd name="connsiteX10" fmla="*/ 0 w 1371600"/>
                <a:gd name="connsiteY10" fmla="*/ 559684 h 957669"/>
                <a:gd name="connsiteX11" fmla="*/ 0 w 1371600"/>
                <a:gd name="connsiteY11" fmla="*/ 215533 h 957669"/>
                <a:gd name="connsiteX12" fmla="*/ 215533 w 1371600"/>
                <a:gd name="connsiteY12" fmla="*/ 0 h 9576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71600" h="957669">
                  <a:moveTo>
                    <a:pt x="215533" y="0"/>
                  </a:moveTo>
                  <a:lnTo>
                    <a:pt x="914400" y="0"/>
                  </a:lnTo>
                  <a:lnTo>
                    <a:pt x="1156067" y="0"/>
                  </a:lnTo>
                  <a:lnTo>
                    <a:pt x="1371600" y="0"/>
                  </a:lnTo>
                  <a:lnTo>
                    <a:pt x="1371600" y="215533"/>
                  </a:lnTo>
                  <a:lnTo>
                    <a:pt x="1371600" y="559684"/>
                  </a:lnTo>
                  <a:lnTo>
                    <a:pt x="1371600" y="822960"/>
                  </a:lnTo>
                  <a:lnTo>
                    <a:pt x="1371600" y="957669"/>
                  </a:lnTo>
                  <a:lnTo>
                    <a:pt x="0" y="957669"/>
                  </a:lnTo>
                  <a:lnTo>
                    <a:pt x="0" y="822960"/>
                  </a:lnTo>
                  <a:lnTo>
                    <a:pt x="0" y="559684"/>
                  </a:lnTo>
                  <a:lnTo>
                    <a:pt x="0" y="215533"/>
                  </a:lnTo>
                  <a:cubicBezTo>
                    <a:pt x="0" y="96497"/>
                    <a:pt x="96497" y="0"/>
                    <a:pt x="215533"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PH" sz="2800" dirty="0"/>
            </a:p>
          </p:txBody>
        </p:sp>
        <p:sp>
          <p:nvSpPr>
            <p:cNvPr id="75" name="TextBox 74">
              <a:extLst>
                <a:ext uri="{FF2B5EF4-FFF2-40B4-BE49-F238E27FC236}">
                  <a16:creationId xmlns:a16="http://schemas.microsoft.com/office/drawing/2014/main" id="{BA2533CB-C015-EE7F-7937-82BD1AE8E21A}"/>
                </a:ext>
              </a:extLst>
            </p:cNvPr>
            <p:cNvSpPr txBox="1">
              <a:spLocks/>
            </p:cNvSpPr>
            <p:nvPr/>
          </p:nvSpPr>
          <p:spPr>
            <a:xfrm>
              <a:off x="10543" y="366493"/>
              <a:ext cx="1371565" cy="707886"/>
            </a:xfrm>
            <a:prstGeom prst="rect">
              <a:avLst/>
            </a:prstGeom>
            <a:noFill/>
          </p:spPr>
          <p:txBody>
            <a:bodyPr wrap="square" rtlCol="0">
              <a:spAutoFit/>
            </a:bodyPr>
            <a:lstStyle/>
            <a:p>
              <a:pPr algn="r"/>
              <a:r>
                <a:rPr lang="en-US" sz="2000" b="1" dirty="0">
                  <a:solidFill>
                    <a:schemeClr val="bg1"/>
                  </a:solidFill>
                  <a:latin typeface="+mj-lt"/>
                </a:rPr>
                <a:t>Goal Statement</a:t>
              </a:r>
              <a:endParaRPr lang="en-PH" sz="2000" b="1" dirty="0">
                <a:solidFill>
                  <a:schemeClr val="bg1"/>
                </a:solidFill>
                <a:latin typeface="+mj-lt"/>
              </a:endParaRPr>
            </a:p>
          </p:txBody>
        </p:sp>
      </p:grpSp>
      <p:sp>
        <p:nvSpPr>
          <p:cNvPr id="289" name="Text Box 3">
            <a:extLst>
              <a:ext uri="{FF2B5EF4-FFF2-40B4-BE49-F238E27FC236}">
                <a16:creationId xmlns:a16="http://schemas.microsoft.com/office/drawing/2014/main" id="{1771C0A0-F968-25E1-F68A-8AEC9497EC59}"/>
              </a:ext>
            </a:extLst>
          </p:cNvPr>
          <p:cNvSpPr txBox="1">
            <a:spLocks/>
          </p:cNvSpPr>
          <p:nvPr/>
        </p:nvSpPr>
        <p:spPr bwMode="auto">
          <a:xfrm>
            <a:off x="5808172" y="8512546"/>
            <a:ext cx="1284398" cy="548626"/>
          </a:xfrm>
          <a:prstGeom prst="rect">
            <a:avLst/>
          </a:prstGeom>
          <a:solidFill>
            <a:schemeClr val="accent6">
              <a:lumMod val="40000"/>
              <a:lumOff val="60000"/>
            </a:schemeClr>
          </a:solidFill>
          <a:ln w="9525">
            <a:noFill/>
            <a:miter lim="800000"/>
            <a:headEnd/>
            <a:tailEnd/>
          </a:ln>
        </p:spPr>
        <p:txBody>
          <a:bodyPr rot="0" vert="horz" wrap="square" lIns="70580" tIns="35291" rIns="70580" bIns="35291" anchor="ctr" anchorCtr="0">
            <a:noAutofit/>
          </a:bodyPr>
          <a:lstStyle/>
          <a:p>
            <a:r>
              <a:rPr lang="en-PH" sz="900" dirty="0">
                <a:ea typeface="Calibri" panose="020F0502020204030204" pitchFamily="34" charset="0"/>
                <a:cs typeface="Times New Roman" panose="02020603050405020304" pitchFamily="18" charset="0"/>
              </a:rPr>
              <a:t>Public sector will welcome this technical advancement in early warning system.</a:t>
            </a:r>
          </a:p>
        </p:txBody>
      </p:sp>
      <p:sp>
        <p:nvSpPr>
          <p:cNvPr id="618" name="Text Box 7">
            <a:extLst>
              <a:ext uri="{FF2B5EF4-FFF2-40B4-BE49-F238E27FC236}">
                <a16:creationId xmlns:a16="http://schemas.microsoft.com/office/drawing/2014/main" id="{DA3871D4-BAD8-DF6B-3920-EA3154D7A678}"/>
              </a:ext>
            </a:extLst>
          </p:cNvPr>
          <p:cNvSpPr txBox="1">
            <a:spLocks/>
          </p:cNvSpPr>
          <p:nvPr/>
        </p:nvSpPr>
        <p:spPr bwMode="auto">
          <a:xfrm>
            <a:off x="6772496" y="7677305"/>
            <a:ext cx="2587132" cy="548626"/>
          </a:xfrm>
          <a:prstGeom prst="rect">
            <a:avLst/>
          </a:prstGeom>
          <a:solidFill>
            <a:schemeClr val="accent5">
              <a:lumMod val="40000"/>
              <a:lumOff val="60000"/>
            </a:schemeClr>
          </a:solidFill>
          <a:ln w="9525">
            <a:noFill/>
            <a:miter lim="800000"/>
            <a:headEnd/>
            <a:tailEnd/>
          </a:ln>
        </p:spPr>
        <p:txBody>
          <a:bodyPr rot="0" vert="horz" wrap="square" lIns="70580" tIns="35291" rIns="70580" bIns="35291" anchor="ctr" anchorCtr="0">
            <a:noAutofit/>
          </a:bodyPr>
          <a:lstStyle>
            <a:defPPr>
              <a:defRPr lang="en-US"/>
            </a:defPPr>
            <a:lvl1pPr>
              <a:defRPr sz="665">
                <a:ea typeface="Calibri" panose="020F0502020204030204" pitchFamily="34" charset="0"/>
                <a:cs typeface="Times New Roman" panose="02020603050405020304" pitchFamily="18" charset="0"/>
              </a:defRPr>
            </a:lvl1pPr>
          </a:lstStyle>
          <a:p>
            <a:r>
              <a:rPr lang="en-US" sz="900" dirty="0"/>
              <a:t>The introduction of AI in hydrologic modeling could raise concerns about job displacement among manual or traditional data collectors, creating social unrest or resistance to AI deployment.</a:t>
            </a:r>
            <a:endParaRPr lang="en-PH" sz="900" dirty="0"/>
          </a:p>
        </p:txBody>
      </p:sp>
      <p:sp>
        <p:nvSpPr>
          <p:cNvPr id="11" name="Text Box 3">
            <a:extLst>
              <a:ext uri="{FF2B5EF4-FFF2-40B4-BE49-F238E27FC236}">
                <a16:creationId xmlns:a16="http://schemas.microsoft.com/office/drawing/2014/main" id="{1FD35D3E-0504-F269-F70F-5E0590D2A2F2}"/>
              </a:ext>
            </a:extLst>
          </p:cNvPr>
          <p:cNvSpPr txBox="1">
            <a:spLocks/>
          </p:cNvSpPr>
          <p:nvPr/>
        </p:nvSpPr>
        <p:spPr bwMode="auto">
          <a:xfrm>
            <a:off x="6305540" y="6268856"/>
            <a:ext cx="977571" cy="1149819"/>
          </a:xfrm>
          <a:prstGeom prst="rect">
            <a:avLst/>
          </a:prstGeom>
          <a:solidFill>
            <a:schemeClr val="accent5">
              <a:lumMod val="60000"/>
              <a:lumOff val="40000"/>
            </a:schemeClr>
          </a:solidFill>
          <a:ln w="9525">
            <a:noFill/>
            <a:miter lim="800000"/>
            <a:headEnd/>
            <a:tailEnd/>
          </a:ln>
        </p:spPr>
        <p:txBody>
          <a:bodyPr rot="0" vert="horz" wrap="square" lIns="70580" tIns="35291" rIns="70580" bIns="35291" anchor="ctr" anchorCtr="0">
            <a:noAutofit/>
          </a:bodyPr>
          <a:lstStyle/>
          <a:p>
            <a:pPr algn="l"/>
            <a:r>
              <a:rPr lang="en-US" sz="900" dirty="0">
                <a:cs typeface="Times New Roman" panose="02020603050405020304" pitchFamily="18" charset="0"/>
              </a:rPr>
              <a:t> Resistance to change.</a:t>
            </a:r>
          </a:p>
          <a:p>
            <a:pPr algn="l"/>
            <a:r>
              <a:rPr lang="en-US" sz="900" dirty="0">
                <a:cs typeface="Times New Roman" panose="02020603050405020304" pitchFamily="18" charset="0"/>
              </a:rPr>
              <a:t>Resistance to adopting new technologies and methodologies</a:t>
            </a:r>
          </a:p>
        </p:txBody>
      </p:sp>
      <p:sp>
        <p:nvSpPr>
          <p:cNvPr id="12" name="Text Box 2">
            <a:extLst>
              <a:ext uri="{FF2B5EF4-FFF2-40B4-BE49-F238E27FC236}">
                <a16:creationId xmlns:a16="http://schemas.microsoft.com/office/drawing/2014/main" id="{CD01C6CD-0191-3580-8CC0-CB6B8EA3BFA4}"/>
              </a:ext>
            </a:extLst>
          </p:cNvPr>
          <p:cNvSpPr txBox="1">
            <a:spLocks/>
          </p:cNvSpPr>
          <p:nvPr/>
        </p:nvSpPr>
        <p:spPr bwMode="auto">
          <a:xfrm>
            <a:off x="2596632" y="6324647"/>
            <a:ext cx="1033873" cy="1097252"/>
          </a:xfrm>
          <a:prstGeom prst="rect">
            <a:avLst/>
          </a:prstGeom>
          <a:solidFill>
            <a:schemeClr val="accent5">
              <a:lumMod val="60000"/>
              <a:lumOff val="40000"/>
            </a:schemeClr>
          </a:solidFill>
          <a:ln w="9525">
            <a:noFill/>
            <a:miter lim="800000"/>
            <a:headEnd/>
            <a:tailEnd/>
          </a:ln>
        </p:spPr>
        <p:txBody>
          <a:bodyPr rot="0" vert="horz" wrap="square" lIns="70580" tIns="35291" rIns="70580" bIns="35291" anchor="ctr" anchorCtr="0">
            <a:noAutofit/>
          </a:bodyPr>
          <a:lstStyle/>
          <a:p>
            <a:r>
              <a:rPr lang="en-PH" sz="900" dirty="0">
                <a:ea typeface="Calibri" panose="020F0502020204030204" pitchFamily="34" charset="0"/>
                <a:cs typeface="Times New Roman" panose="02020603050405020304" pitchFamily="18" charset="0"/>
              </a:rPr>
              <a:t>Lack of understanding to integrate AI in existing system</a:t>
            </a:r>
          </a:p>
        </p:txBody>
      </p:sp>
      <p:sp>
        <p:nvSpPr>
          <p:cNvPr id="18" name="Text Box 2">
            <a:extLst>
              <a:ext uri="{FF2B5EF4-FFF2-40B4-BE49-F238E27FC236}">
                <a16:creationId xmlns:a16="http://schemas.microsoft.com/office/drawing/2014/main" id="{1D13C639-EA2E-038E-9A0C-71454CAC9025}"/>
              </a:ext>
            </a:extLst>
          </p:cNvPr>
          <p:cNvSpPr txBox="1">
            <a:spLocks/>
          </p:cNvSpPr>
          <p:nvPr/>
        </p:nvSpPr>
        <p:spPr bwMode="auto">
          <a:xfrm>
            <a:off x="3715275" y="6315350"/>
            <a:ext cx="1225596" cy="1097252"/>
          </a:xfrm>
          <a:prstGeom prst="rect">
            <a:avLst/>
          </a:prstGeom>
          <a:solidFill>
            <a:schemeClr val="accent5">
              <a:lumMod val="60000"/>
              <a:lumOff val="40000"/>
            </a:schemeClr>
          </a:solidFill>
          <a:ln w="9525">
            <a:noFill/>
            <a:miter lim="800000"/>
            <a:headEnd/>
            <a:tailEnd/>
          </a:ln>
        </p:spPr>
        <p:txBody>
          <a:bodyPr rot="0" vert="horz" wrap="square" lIns="70580" tIns="35291" rIns="70580" bIns="35291" anchor="ctr" anchorCtr="0">
            <a:noAutofit/>
          </a:bodyPr>
          <a:lstStyle/>
          <a:p>
            <a:r>
              <a:rPr lang="en-US" sz="900" dirty="0">
                <a:ea typeface="Calibri" panose="020F0502020204030204" pitchFamily="34" charset="0"/>
                <a:cs typeface="Times New Roman" panose="02020603050405020304" pitchFamily="18" charset="0"/>
              </a:rPr>
              <a:t>Public agencies and private companies may have different priorities or objectives. Aligning goals for AI integration can be challenging</a:t>
            </a:r>
            <a:endParaRPr lang="en-PH" sz="900" dirty="0">
              <a:ea typeface="Calibri" panose="020F0502020204030204" pitchFamily="34" charset="0"/>
              <a:cs typeface="Times New Roman" panose="02020603050405020304" pitchFamily="18" charset="0"/>
            </a:endParaRPr>
          </a:p>
        </p:txBody>
      </p:sp>
      <p:sp>
        <p:nvSpPr>
          <p:cNvPr id="21" name="Text Box 8">
            <a:extLst>
              <a:ext uri="{FF2B5EF4-FFF2-40B4-BE49-F238E27FC236}">
                <a16:creationId xmlns:a16="http://schemas.microsoft.com/office/drawing/2014/main" id="{9BB02CB6-9A28-600A-A488-4CD3E5DD6B38}"/>
              </a:ext>
            </a:extLst>
          </p:cNvPr>
          <p:cNvSpPr txBox="1">
            <a:spLocks/>
          </p:cNvSpPr>
          <p:nvPr/>
        </p:nvSpPr>
        <p:spPr bwMode="auto">
          <a:xfrm>
            <a:off x="8404748" y="6289066"/>
            <a:ext cx="977571" cy="1149819"/>
          </a:xfrm>
          <a:prstGeom prst="rect">
            <a:avLst/>
          </a:prstGeom>
          <a:solidFill>
            <a:schemeClr val="accent5">
              <a:lumMod val="60000"/>
              <a:lumOff val="40000"/>
            </a:schemeClr>
          </a:solidFill>
          <a:ln w="9525">
            <a:noFill/>
            <a:miter lim="800000"/>
            <a:headEnd/>
            <a:tailEnd/>
          </a:ln>
        </p:spPr>
        <p:txBody>
          <a:bodyPr rot="0" vert="horz" wrap="square" lIns="70580" tIns="35291" rIns="70580" bIns="35291" anchor="ctr" anchorCtr="0">
            <a:noAutofit/>
          </a:bodyPr>
          <a:lstStyle/>
          <a:p>
            <a:r>
              <a:rPr lang="en-US" sz="900" dirty="0">
                <a:cs typeface="Times New Roman" panose="02020603050405020304" pitchFamily="18" charset="0"/>
              </a:rPr>
              <a:t>Lack of technical expertise to operate advanced AI based telemetry system.</a:t>
            </a:r>
          </a:p>
        </p:txBody>
      </p:sp>
      <p:sp>
        <p:nvSpPr>
          <p:cNvPr id="23" name="Text Box 8">
            <a:extLst>
              <a:ext uri="{FF2B5EF4-FFF2-40B4-BE49-F238E27FC236}">
                <a16:creationId xmlns:a16="http://schemas.microsoft.com/office/drawing/2014/main" id="{6F0E724F-EEA2-833E-7023-2DCB0D6CD932}"/>
              </a:ext>
            </a:extLst>
          </p:cNvPr>
          <p:cNvSpPr txBox="1">
            <a:spLocks/>
          </p:cNvSpPr>
          <p:nvPr/>
        </p:nvSpPr>
        <p:spPr bwMode="auto">
          <a:xfrm>
            <a:off x="9500045" y="6276743"/>
            <a:ext cx="977571" cy="1149819"/>
          </a:xfrm>
          <a:prstGeom prst="rect">
            <a:avLst/>
          </a:prstGeom>
          <a:solidFill>
            <a:schemeClr val="accent5">
              <a:lumMod val="60000"/>
              <a:lumOff val="40000"/>
            </a:schemeClr>
          </a:solidFill>
          <a:ln w="9525">
            <a:noFill/>
            <a:miter lim="800000"/>
            <a:headEnd/>
            <a:tailEnd/>
          </a:ln>
        </p:spPr>
        <p:txBody>
          <a:bodyPr rot="0" vert="horz" wrap="square" lIns="70580" tIns="35291" rIns="70580" bIns="35291" anchor="ctr" anchorCtr="0">
            <a:noAutofit/>
          </a:bodyPr>
          <a:lstStyle/>
          <a:p>
            <a:r>
              <a:rPr lang="en-US" sz="900" dirty="0"/>
              <a:t>Integrating AI models with existing systems may add additional complexity</a:t>
            </a:r>
            <a:endParaRPr lang="en-US" sz="900" dirty="0">
              <a:highlight>
                <a:srgbClr val="FFFF00"/>
              </a:highlight>
              <a:cs typeface="Times New Roman" panose="02020603050405020304" pitchFamily="18" charset="0"/>
            </a:endParaRPr>
          </a:p>
        </p:txBody>
      </p:sp>
      <p:sp>
        <p:nvSpPr>
          <p:cNvPr id="24" name="Text Box 2">
            <a:extLst>
              <a:ext uri="{FF2B5EF4-FFF2-40B4-BE49-F238E27FC236}">
                <a16:creationId xmlns:a16="http://schemas.microsoft.com/office/drawing/2014/main" id="{3A792D87-FA1E-47C4-2A03-BC4DA9C094A8}"/>
              </a:ext>
            </a:extLst>
          </p:cNvPr>
          <p:cNvSpPr txBox="1">
            <a:spLocks/>
          </p:cNvSpPr>
          <p:nvPr/>
        </p:nvSpPr>
        <p:spPr bwMode="auto">
          <a:xfrm>
            <a:off x="3967401" y="2787895"/>
            <a:ext cx="1654362" cy="483479"/>
          </a:xfrm>
          <a:prstGeom prst="rect">
            <a:avLst/>
          </a:prstGeom>
          <a:solidFill>
            <a:schemeClr val="accent3">
              <a:lumMod val="60000"/>
              <a:lumOff val="40000"/>
            </a:schemeClr>
          </a:solidFill>
          <a:ln w="19050">
            <a:noFill/>
            <a:miter lim="800000"/>
            <a:headEnd/>
            <a:tailEnd/>
          </a:ln>
        </p:spPr>
        <p:txBody>
          <a:bodyPr rot="0" vert="horz" wrap="square" lIns="70580" tIns="35291" rIns="70580" bIns="35291" anchor="ctr" anchorCtr="0">
            <a:noAutofit/>
          </a:bodyPr>
          <a:lstStyle/>
          <a:p>
            <a:pPr algn="ctr"/>
            <a:r>
              <a:rPr lang="en-US" sz="1000" dirty="0">
                <a:ea typeface="Calibri" panose="020F0502020204030204" pitchFamily="34" charset="0"/>
                <a:cs typeface="Times New Roman" panose="02020603050405020304" pitchFamily="18" charset="0"/>
              </a:rPr>
              <a:t>Output 1.2: Public-Private Partnership in AI-Integrated Hydrologic Modeling	</a:t>
            </a:r>
          </a:p>
        </p:txBody>
      </p:sp>
      <p:sp>
        <p:nvSpPr>
          <p:cNvPr id="25" name="Text Box 2">
            <a:extLst>
              <a:ext uri="{FF2B5EF4-FFF2-40B4-BE49-F238E27FC236}">
                <a16:creationId xmlns:a16="http://schemas.microsoft.com/office/drawing/2014/main" id="{2165D5C2-ABFF-1EFC-6C7A-14F829EADCAF}"/>
              </a:ext>
            </a:extLst>
          </p:cNvPr>
          <p:cNvSpPr txBox="1">
            <a:spLocks/>
          </p:cNvSpPr>
          <p:nvPr/>
        </p:nvSpPr>
        <p:spPr bwMode="auto">
          <a:xfrm>
            <a:off x="6013351" y="2748609"/>
            <a:ext cx="1843270" cy="483480"/>
          </a:xfrm>
          <a:prstGeom prst="rect">
            <a:avLst/>
          </a:prstGeom>
          <a:solidFill>
            <a:schemeClr val="accent3">
              <a:lumMod val="60000"/>
              <a:lumOff val="40000"/>
            </a:schemeClr>
          </a:solidFill>
          <a:ln w="19050">
            <a:noFill/>
            <a:miter lim="800000"/>
            <a:headEnd/>
            <a:tailEnd/>
          </a:ln>
        </p:spPr>
        <p:txBody>
          <a:bodyPr rot="0" vert="horz" wrap="square" lIns="70580" tIns="35291" rIns="70580" bIns="35291" anchor="ctr" anchorCtr="0">
            <a:noAutofit/>
          </a:bodyPr>
          <a:lstStyle/>
          <a:p>
            <a:pPr algn="ctr"/>
            <a:r>
              <a:rPr lang="en-US" sz="1000" dirty="0">
                <a:ea typeface="Calibri" panose="020F0502020204030204" pitchFamily="34" charset="0"/>
                <a:cs typeface="Times New Roman" panose="02020603050405020304" pitchFamily="18" charset="0"/>
              </a:rPr>
              <a:t>Output 1.3: National algorithm ownership and model sustainability planning	</a:t>
            </a:r>
          </a:p>
        </p:txBody>
      </p:sp>
      <p:sp>
        <p:nvSpPr>
          <p:cNvPr id="10" name="Text Box 3">
            <a:extLst>
              <a:ext uri="{FF2B5EF4-FFF2-40B4-BE49-F238E27FC236}">
                <a16:creationId xmlns:a16="http://schemas.microsoft.com/office/drawing/2014/main" id="{0956470D-1E24-23F3-3AC9-2C7E5F3AAFED}"/>
              </a:ext>
            </a:extLst>
          </p:cNvPr>
          <p:cNvSpPr txBox="1">
            <a:spLocks/>
          </p:cNvSpPr>
          <p:nvPr/>
        </p:nvSpPr>
        <p:spPr bwMode="auto">
          <a:xfrm>
            <a:off x="7160332" y="8516092"/>
            <a:ext cx="1769804" cy="548626"/>
          </a:xfrm>
          <a:prstGeom prst="rect">
            <a:avLst/>
          </a:prstGeom>
          <a:solidFill>
            <a:schemeClr val="accent6">
              <a:lumMod val="40000"/>
              <a:lumOff val="60000"/>
            </a:schemeClr>
          </a:solidFill>
          <a:ln w="9525">
            <a:noFill/>
            <a:miter lim="800000"/>
            <a:headEnd/>
            <a:tailEnd/>
          </a:ln>
        </p:spPr>
        <p:txBody>
          <a:bodyPr rot="0" vert="horz" wrap="square" lIns="70580" tIns="35291" rIns="70580" bIns="35291" anchor="ctr" anchorCtr="0">
            <a:noAutofit/>
          </a:bodyPr>
          <a:lstStyle/>
          <a:p>
            <a:r>
              <a:rPr lang="en-PH" sz="900" dirty="0">
                <a:ea typeface="Calibri" panose="020F0502020204030204" pitchFamily="34" charset="0"/>
                <a:cs typeface="Times New Roman" panose="02020603050405020304" pitchFamily="18" charset="0"/>
              </a:rPr>
              <a:t>Government will ensure the timely procurement of required inventory and hiring of required staff</a:t>
            </a:r>
          </a:p>
        </p:txBody>
      </p:sp>
      <p:sp>
        <p:nvSpPr>
          <p:cNvPr id="2" name="Text Box 7">
            <a:extLst>
              <a:ext uri="{FF2B5EF4-FFF2-40B4-BE49-F238E27FC236}">
                <a16:creationId xmlns:a16="http://schemas.microsoft.com/office/drawing/2014/main" id="{5EAE4145-10B8-553E-4EC6-75E88DC36E5C}"/>
              </a:ext>
            </a:extLst>
          </p:cNvPr>
          <p:cNvSpPr txBox="1">
            <a:spLocks/>
          </p:cNvSpPr>
          <p:nvPr/>
        </p:nvSpPr>
        <p:spPr bwMode="auto">
          <a:xfrm>
            <a:off x="9407053" y="7676344"/>
            <a:ext cx="1032456" cy="548626"/>
          </a:xfrm>
          <a:prstGeom prst="rect">
            <a:avLst/>
          </a:prstGeom>
          <a:solidFill>
            <a:schemeClr val="accent5">
              <a:lumMod val="40000"/>
              <a:lumOff val="60000"/>
            </a:schemeClr>
          </a:solidFill>
          <a:ln w="9525">
            <a:noFill/>
            <a:miter lim="800000"/>
            <a:headEnd/>
            <a:tailEnd/>
          </a:ln>
        </p:spPr>
        <p:txBody>
          <a:bodyPr rot="0" vert="horz" wrap="square" lIns="70580" tIns="35291" rIns="70580" bIns="35291" anchor="ctr" anchorCtr="0">
            <a:noAutofit/>
          </a:bodyPr>
          <a:lstStyle/>
          <a:p>
            <a:r>
              <a:rPr lang="en-PH" sz="900" dirty="0">
                <a:ea typeface="Calibri" panose="020F0502020204030204" pitchFamily="34" charset="0"/>
                <a:cs typeface="Times New Roman" panose="02020603050405020304" pitchFamily="18" charset="0"/>
              </a:rPr>
              <a:t> Failure to achieve desired outcomes</a:t>
            </a:r>
          </a:p>
        </p:txBody>
      </p:sp>
      <p:sp>
        <p:nvSpPr>
          <p:cNvPr id="3" name="Text Box 3">
            <a:extLst>
              <a:ext uri="{FF2B5EF4-FFF2-40B4-BE49-F238E27FC236}">
                <a16:creationId xmlns:a16="http://schemas.microsoft.com/office/drawing/2014/main" id="{96DC8528-C56F-4A10-3B0F-9884C146D744}"/>
              </a:ext>
            </a:extLst>
          </p:cNvPr>
          <p:cNvSpPr txBox="1">
            <a:spLocks/>
          </p:cNvSpPr>
          <p:nvPr/>
        </p:nvSpPr>
        <p:spPr bwMode="auto">
          <a:xfrm>
            <a:off x="8997898" y="8503498"/>
            <a:ext cx="1769804" cy="548626"/>
          </a:xfrm>
          <a:prstGeom prst="rect">
            <a:avLst/>
          </a:prstGeom>
          <a:solidFill>
            <a:schemeClr val="accent6">
              <a:lumMod val="40000"/>
              <a:lumOff val="60000"/>
            </a:schemeClr>
          </a:solidFill>
          <a:ln w="9525">
            <a:noFill/>
            <a:miter lim="800000"/>
            <a:headEnd/>
            <a:tailEnd/>
          </a:ln>
        </p:spPr>
        <p:txBody>
          <a:bodyPr rot="0" vert="horz" wrap="square" lIns="70580" tIns="35291" rIns="70580" bIns="35291" anchor="ctr" anchorCtr="0">
            <a:noAutofit/>
          </a:bodyPr>
          <a:lstStyle/>
          <a:p>
            <a:r>
              <a:rPr lang="en-PH" sz="900" dirty="0">
                <a:ea typeface="Calibri" panose="020F0502020204030204" pitchFamily="34" charset="0"/>
                <a:cs typeface="Times New Roman" panose="02020603050405020304" pitchFamily="18" charset="0"/>
              </a:rPr>
              <a:t>Project will be flexible and will adapt to changes as per need</a:t>
            </a:r>
          </a:p>
        </p:txBody>
      </p:sp>
    </p:spTree>
    <p:extLst>
      <p:ext uri="{BB962C8B-B14F-4D97-AF65-F5344CB8AC3E}">
        <p14:creationId xmlns:p14="http://schemas.microsoft.com/office/powerpoint/2010/main" val="1583643820"/>
      </p:ext>
    </p:extLst>
  </p:cSld>
  <p:clrMapOvr>
    <a:masterClrMapping/>
  </p:clrMapOvr>
</p:sld>
</file>

<file path=ppt/theme/theme1.xml><?xml version="1.0" encoding="utf-8"?>
<a:theme xmlns:a="http://schemas.openxmlformats.org/drawingml/2006/main" name="Office Theme">
  <a:themeElements>
    <a:clrScheme name="Theory of Change">
      <a:dk1>
        <a:sysClr val="windowText" lastClr="000000"/>
      </a:dk1>
      <a:lt1>
        <a:sysClr val="window" lastClr="FFFFFF"/>
      </a:lt1>
      <a:dk2>
        <a:srgbClr val="44546A"/>
      </a:dk2>
      <a:lt2>
        <a:srgbClr val="E7E6E6"/>
      </a:lt2>
      <a:accent1>
        <a:srgbClr val="4B8A9A"/>
      </a:accent1>
      <a:accent2>
        <a:srgbClr val="50897B"/>
      </a:accent2>
      <a:accent3>
        <a:srgbClr val="FBAD76"/>
      </a:accent3>
      <a:accent4>
        <a:srgbClr val="CB767A"/>
      </a:accent4>
      <a:accent5>
        <a:srgbClr val="CB5698"/>
      </a:accent5>
      <a:accent6>
        <a:srgbClr val="7C80A1"/>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27949</TotalTime>
  <Words>625</Words>
  <Application>Microsoft Office PowerPoint</Application>
  <PresentationFormat>Custom</PresentationFormat>
  <Paragraphs>53</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Calibri Light</vt:lpstr>
      <vt:lpstr>Times New Roman</vt:lpstr>
      <vt:lpstr>Arial</vt:lpstr>
      <vt:lpstr>Calibri</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Caesar Roderick Tado</dc:creator>
  <cp:lastModifiedBy>Michael Bak</cp:lastModifiedBy>
  <cp:revision>24</cp:revision>
  <dcterms:created xsi:type="dcterms:W3CDTF">2022-07-05T08:21:12Z</dcterms:created>
  <dcterms:modified xsi:type="dcterms:W3CDTF">2024-10-31T02:55:02Z</dcterms:modified>
</cp:coreProperties>
</file>