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97F81-DB04-ABDD-DE69-AEC3FFE69D51}"/>
              </a:ext>
            </a:extLst>
          </p:cNvPr>
          <p:cNvSpPr/>
          <p:nvPr/>
        </p:nvSpPr>
        <p:spPr>
          <a:xfrm>
            <a:off x="634190" y="0"/>
            <a:ext cx="10650673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Album photo </a:t>
            </a:r>
          </a:p>
          <a:p>
            <a:pPr algn="ctr"/>
            <a:r>
              <a:rPr lang="fr-FR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Atelier de lancement et d’informations</a:t>
            </a:r>
          </a:p>
          <a:p>
            <a:pPr algn="ctr"/>
            <a:r>
              <a:rPr lang="fr-FR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la Réactualisation </a:t>
            </a:r>
          </a:p>
          <a:p>
            <a:pPr algn="ctr"/>
            <a:r>
              <a:rPr lang="fr-FR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 Besoins en Technologies</a:t>
            </a:r>
          </a:p>
          <a:p>
            <a:pPr algn="ctr"/>
            <a:r>
              <a:rPr lang="fr-FR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21 Septembre 2023</a:t>
            </a:r>
            <a:endParaRPr lang="fr-FR" sz="5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Résidences Hôtel NIABLE</a:t>
            </a:r>
          </a:p>
          <a:p>
            <a:pPr algn="ctr"/>
            <a:r>
              <a:rPr lang="fr-FR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Abidjan, Cocody </a:t>
            </a:r>
          </a:p>
          <a:p>
            <a:pPr algn="ctr"/>
            <a:r>
              <a:rPr lang="fr-FR" sz="5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Côte d’Ivoire</a:t>
            </a:r>
          </a:p>
        </p:txBody>
      </p:sp>
    </p:spTree>
    <p:extLst>
      <p:ext uri="{BB962C8B-B14F-4D97-AF65-F5344CB8AC3E}">
        <p14:creationId xmlns:p14="http://schemas.microsoft.com/office/powerpoint/2010/main" val="26431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35C549-0457-9234-36BC-241110DAB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0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CF363E-8637-8EE4-672E-6C5D1FA1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6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83C546-DC9A-51C1-46F0-E4B0E924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16DC18-875E-CE0B-7614-01B6FE26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2AFA62-7694-349C-81ED-97F065A2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7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B013ED-474F-3563-0DE4-BB925497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81729B-F087-9FAB-3A22-DC690C6D4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1A59BF-1385-EA23-25C1-C47B985F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0"/>
            <a:ext cx="3857625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C9D6471-6F0C-C350-568C-D0819108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0"/>
            <a:ext cx="447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9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02A30D-86C2-58D5-D2D6-969F045B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3F4893-D410-C9BD-6EB3-A0F85D31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00E8C5-B742-CE2C-F408-3915D5CD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9BD9479-C22D-CA65-E0E6-9570DCDB1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560403-D441-0CAF-336F-6EFA344C8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" y="0"/>
            <a:ext cx="12024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900107-12A0-E279-4CBD-5BD41979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ED0005-6E5F-7BDF-B8A4-7BEF7001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46BBB3-985C-FB48-7C86-81655A78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33D9AE-31BA-7CD2-07CA-2C64A118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84" y="0"/>
            <a:ext cx="1014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F0987D7-67F0-FDC9-DE77-5BC2079A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7187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1744CA-3014-FEE5-264C-C5703AD2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7" y="0"/>
            <a:ext cx="4167187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EEE70F-601C-C742-9533-B96A86CFD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16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E3BD8B-406E-FAA9-2438-059DD4201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95DAD6-B872-37C7-A095-1D97AD635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0"/>
            <a:ext cx="431006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EA26CC-BB1C-94B9-2015-2D466D0E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6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88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7D908A-3FC6-CC2B-BC7A-2CDFCD2B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675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5163B5-2524-61F0-998E-C56AFF779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0"/>
            <a:ext cx="3857625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6A7C0E-A75E-AE45-F1D0-FCBC5239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5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EBE985-08FA-EC05-878D-AA7B2A7A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23" y="0"/>
            <a:ext cx="3857625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BBE3A2-24C4-6397-9853-F0489CE3A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4" y="0"/>
            <a:ext cx="3857625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619218-9320-D6ED-C875-12731F1DB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61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3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2FD3EB-E26A-DA25-AD8E-F126B20E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121920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4E4431-F37D-C809-8356-643767D1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60"/>
            <a:ext cx="5208459" cy="46628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E6CE21-DC32-F5CB-8246-17C2247FE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59" y="980661"/>
            <a:ext cx="6983541" cy="46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4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2FC913-6F55-5824-5C07-9F65D900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5"/>
            <a:ext cx="12192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6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6E8561-8093-C6BF-99A0-00D9A48E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44" y="0"/>
            <a:ext cx="11233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71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15AE6B-1A91-A4AC-4CCA-DB9D3F27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5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B9A20F-0F6C-96CD-3607-DBA1C507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4" y="0"/>
            <a:ext cx="1069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2BD18F-B61F-923B-C544-F87FDDCB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4" y="0"/>
            <a:ext cx="10692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0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4F479D-14C1-5B34-84DC-7D2AA3735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1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669C98-0DA4-E768-967B-4508C145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5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74BD9C-60C5-8F1F-1828-154A3286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7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2502A1-1D9D-2299-9CB2-DB748A4B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1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14FA0E-37C6-E90E-3C06-7021AA73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5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E46606-9030-C7FD-F3BF-5985F8754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8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F829FE-8F54-E3CA-64B6-44B4D2D3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8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F18FB1-C8DE-41E2-AAE0-0B0DBE34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4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852832-6408-02F3-8615-919E157D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7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01DA08-8DB8-6A47-FDB7-C8BF23CE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3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98D9A-38CC-00D7-3523-41B66327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 DE GROUPE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16E4FE-0242-8C20-AB78-8F9566B0C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2126973"/>
            <a:ext cx="5406887" cy="34985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83F7BC-7BB8-D8B4-F606-EE6E4CC1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53" y="2126972"/>
            <a:ext cx="6453808" cy="34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C2EADB5-EC86-6F08-F7DA-83B652C5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E02C93-270A-00AE-06E6-17EB3995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320040"/>
            <a:ext cx="8083867" cy="63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697F7-06F8-8EDB-5BBE-5537FB52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3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948471-B4B1-1BF8-582A-01422F37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9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E0CBDB-0468-7A6A-0CB3-0486DDA1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331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6E697F5EAED47B125C7330D2BD84D" ma:contentTypeVersion="9" ma:contentTypeDescription="Create a new document." ma:contentTypeScope="" ma:versionID="e3914694bf4021f37af4c6358dd9bbdc">
  <xsd:schema xmlns:xsd="http://www.w3.org/2001/XMLSchema" xmlns:xs="http://www.w3.org/2001/XMLSchema" xmlns:p="http://schemas.microsoft.com/office/2006/metadata/properties" xmlns:ns2="5172a845-1b83-4cc2-80d1-759cd19b871a" xmlns:ns3="dbde032d-8e93-48c6-a441-4d3593cde433" targetNamespace="http://schemas.microsoft.com/office/2006/metadata/properties" ma:root="true" ma:fieldsID="eb0fd6cc0173530c1c8f60e9b3627616" ns2:_="" ns3:_="">
    <xsd:import namespace="5172a845-1b83-4cc2-80d1-759cd19b871a"/>
    <xsd:import namespace="dbde032d-8e93-48c6-a441-4d3593cde4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2a845-1b83-4cc2-80d1-759cd19b8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032d-8e93-48c6-a441-4d3593cde4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2739A6-E0BE-4F82-A7AC-096978588547}"/>
</file>

<file path=customXml/itemProps2.xml><?xml version="1.0" encoding="utf-8"?>
<ds:datastoreItem xmlns:ds="http://schemas.openxmlformats.org/officeDocument/2006/customXml" ds:itemID="{BCCD1449-E44F-4156-87DD-F9D0FF0B8C49}"/>
</file>

<file path=customXml/itemProps3.xml><?xml version="1.0" encoding="utf-8"?>
<ds:datastoreItem xmlns:ds="http://schemas.openxmlformats.org/officeDocument/2006/customXml" ds:itemID="{6DCAFD24-27FA-4377-AA51-8386BC3B2EE2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180</TotalTime>
  <Words>29</Words>
  <Application>Microsoft Office PowerPoint</Application>
  <PresentationFormat>Grand écran</PresentationFormat>
  <Paragraphs>9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7" baseType="lpstr">
      <vt:lpstr>Arial</vt:lpstr>
      <vt:lpstr>Tw Cen MT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 DE GROUPE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Armel N'Dori</dc:creator>
  <cp:lastModifiedBy>Armel N'Dori</cp:lastModifiedBy>
  <cp:revision>7</cp:revision>
  <dcterms:created xsi:type="dcterms:W3CDTF">2023-11-12T12:46:35Z</dcterms:created>
  <dcterms:modified xsi:type="dcterms:W3CDTF">2023-11-13T14:51:04Z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0x01010008D6E697F5EAED47B125C7330D2BD84D</vt:lpwstr>
  </property>
</Properties>
</file>