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6858000" cy="9906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8E6"/>
    <a:srgbClr val="8BE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52" y="19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C511-F5C7-481E-939F-37B70D774052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6125"/>
            <a:ext cx="25812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320F-11E2-4734-B9CF-4F0244B9F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2963" y="746125"/>
            <a:ext cx="258127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2320F-11E2-4734-B9CF-4F0244B9FD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1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5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6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4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4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3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3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2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7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B367-EB91-49CF-8202-940779E6CA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779B-D3D0-4BF7-BCD9-AD92F1B8D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" y="929328"/>
            <a:ext cx="6858000" cy="35127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3228" y="4953000"/>
            <a:ext cx="2210740" cy="4022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" y="0"/>
            <a:ext cx="2416304" cy="89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85316" y="113290"/>
            <a:ext cx="294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CHANGE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MITIGATION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Waste management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4030" y="933623"/>
            <a:ext cx="2208457" cy="336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1089" y="929328"/>
            <a:ext cx="2370852" cy="3185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Mozambique</a:t>
            </a:r>
            <a:endParaRPr lang="en-US" sz="400" b="1" dirty="0"/>
          </a:p>
          <a:p>
            <a:endParaRPr lang="en-US" sz="1100" b="1" dirty="0"/>
          </a:p>
          <a:p>
            <a:endParaRPr lang="en-GB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Applicant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Ministry of Earth, Environment and Rural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</a:p>
          <a:p>
            <a:endParaRPr lang="en-GB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Designated Entity: </a:t>
            </a:r>
            <a:endParaRPr lang="en-GB" sz="1100" b="1" dirty="0"/>
          </a:p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Mr.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Antonio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Jorge Raul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Uaissone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Ministry for Science and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</a:t>
            </a:r>
          </a:p>
          <a:p>
            <a:endParaRPr lang="en-GB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1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Duration</a:t>
            </a:r>
            <a:r>
              <a:rPr lang="en-GB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: 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months</a:t>
            </a:r>
          </a:p>
          <a:p>
            <a:endParaRPr lang="en-GB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GB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Status:</a:t>
            </a:r>
            <a:r>
              <a:rPr lang="en-GB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GB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Completed</a:t>
            </a:r>
          </a:p>
          <a:p>
            <a:pPr lvl="0"/>
            <a:endParaRPr lang="en-GB" sz="200" dirty="0"/>
          </a:p>
          <a:p>
            <a:r>
              <a:rPr lang="en-GB" sz="1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Budget:</a:t>
            </a:r>
            <a:r>
              <a:rPr lang="en-GB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50,000 </a:t>
            </a:r>
            <a:r>
              <a:rPr lang="en-GB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USD</a:t>
            </a:r>
          </a:p>
          <a:p>
            <a:endParaRPr lang="en-GB" sz="200" dirty="0"/>
          </a:p>
          <a:p>
            <a:pPr lvl="0"/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Planned by: </a:t>
            </a:r>
            <a:endParaRPr lang="en-GB" sz="1100" b="1" dirty="0"/>
          </a:p>
          <a:p>
            <a:pPr lvl="0"/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UNEP DTU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</a:t>
            </a:r>
          </a:p>
          <a:p>
            <a:pPr lvl="0"/>
            <a:endParaRPr lang="en-GB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Implemented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by:</a:t>
            </a:r>
            <a:endParaRPr lang="en-GB" sz="1100" b="1" dirty="0"/>
          </a:p>
          <a:p>
            <a:pPr lvl="0"/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UNEP DTU Partnership</a:t>
            </a:r>
            <a:endParaRPr lang="en-GB" sz="200" dirty="0"/>
          </a:p>
        </p:txBody>
      </p:sp>
      <p:sp>
        <p:nvSpPr>
          <p:cNvPr id="22" name="Rectangle 21"/>
          <p:cNvSpPr/>
          <p:nvPr/>
        </p:nvSpPr>
        <p:spPr>
          <a:xfrm>
            <a:off x="2418446" y="4838996"/>
            <a:ext cx="4382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CHALLENGE</a:t>
            </a:r>
            <a:endParaRPr lang="da-DK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2928" y="7977336"/>
            <a:ext cx="45023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0070C0"/>
                </a:solidFill>
              </a:rPr>
              <a:t>INTENDED</a:t>
            </a:r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1600" b="1" dirty="0" smtClean="0">
                <a:solidFill>
                  <a:srgbClr val="0070C0"/>
                </a:solidFill>
              </a:rPr>
              <a:t>IMPACT</a:t>
            </a:r>
          </a:p>
          <a:p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0123" y="6033120"/>
            <a:ext cx="4507877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CTCN 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feasibility study on the potential and requirements for applying refuse derived fuel at cement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factories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feasibility study of such fuel and its usage in cement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factories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current legal and regulatory framework for promoting waste to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 measuring, reporting and verifying system covering the production and use of refuse derived fuel in cement factories, quality aspects and GHG emissions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4088904"/>
            <a:ext cx="6969377" cy="75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223" y="4241989"/>
            <a:ext cx="684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Feasibility study to use waste as fuel for cement factories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464" y="5670758"/>
            <a:ext cx="2125504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600" dirty="0"/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Climate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Centre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promotes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transfer of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technologies at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request of developing countries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energy-efficient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low-carbon and climate resilient development. </a:t>
            </a:r>
            <a:endParaRPr lang="en-US" sz="1200" dirty="0"/>
          </a:p>
          <a:p>
            <a:endParaRPr lang="en-US" sz="600" dirty="0"/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connecting stakeholders with technology experts from around the world, the CTCN delivers customized capacity building and technical assistance aligned with national climate objectives.</a:t>
            </a:r>
            <a:endParaRPr lang="en-US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116632" y="4953000"/>
            <a:ext cx="2329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Connecting Countries to Climate Technology solutions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20" b="61198" l="73060" r="87921">
                        <a14:foregroundMark x1="86823" y1="54036" x2="86823" y2="54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79" t="30650" r="11593" b="38871"/>
          <a:stretch/>
        </p:blipFill>
        <p:spPr bwMode="auto">
          <a:xfrm>
            <a:off x="4280433" y="962183"/>
            <a:ext cx="807297" cy="90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805" y="5133214"/>
            <a:ext cx="428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and utilization of municipal solid waste as a fuel is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means to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minimize methane emissions,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avoid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unhealthy living conditions near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landfills,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to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potentially commoditize waste as an energy source.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Transforming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 to energy for the cement sector is a national priority in Mozambique.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9517" y="8278589"/>
            <a:ext cx="435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analysis,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technology has the potential to reduce 22,979 tCO2e/year by 2040. However, its application will require enhanced waste management and financial support in order to be technically feasible and financially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viable.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35" y="9195298"/>
            <a:ext cx="3038475" cy="6667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14486" r="12119" b="17425"/>
          <a:stretch/>
        </p:blipFill>
        <p:spPr bwMode="auto">
          <a:xfrm>
            <a:off x="6021288" y="54981"/>
            <a:ext cx="677224" cy="7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7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9987" y="2665294"/>
            <a:ext cx="2354623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707" y="272480"/>
            <a:ext cx="6503664" cy="20898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14" y="9106807"/>
            <a:ext cx="1311956" cy="70834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5" y="9208372"/>
            <a:ext cx="817563" cy="5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5" y="8637818"/>
            <a:ext cx="1218281" cy="1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8541399"/>
            <a:ext cx="10795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30" y="8604170"/>
            <a:ext cx="487363" cy="2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78" y="8638617"/>
            <a:ext cx="781050" cy="1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53" y="8599062"/>
            <a:ext cx="798513" cy="4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28" y="8545689"/>
            <a:ext cx="1139825" cy="42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7" y="8598152"/>
            <a:ext cx="938213" cy="35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38" y="9276804"/>
            <a:ext cx="731837" cy="39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80" y="9240667"/>
            <a:ext cx="981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5696" y="8218316"/>
            <a:ext cx="340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CTCN gratefully acknowledges the support of 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679" y="641812"/>
            <a:ext cx="3683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Mozambique’s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 Determined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to:</a:t>
            </a:r>
            <a:b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mitigation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target of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76.5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MtCO2eq in the period from 2020 to 2030</a:t>
            </a:r>
          </a:p>
          <a:p>
            <a:endParaRPr lang="en-GB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01" y="336351"/>
            <a:ext cx="1836659" cy="107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9" y="0"/>
            <a:ext cx="6962776" cy="1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696" y="272480"/>
            <a:ext cx="38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ASSISTANCE </a:t>
            </a:r>
            <a:r>
              <a:rPr lang="en-US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25" y="4689591"/>
            <a:ext cx="2407902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 more about CTCN technology transfer</a:t>
            </a:r>
          </a:p>
          <a:p>
            <a:endParaRPr lang="en-GB" sz="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Visit:      www.ctc-n.org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   ctcn@unep.org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Follow: </a:t>
            </a: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CTCN is the operational arm of the UNFCCC’s Technology Mechanism and is hosted by the United Nations Environment and the United Nations Industrial Development Organization (UNIDO).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1" y="6382362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9701" y1="47948" x2="59701" y2="47948"/>
                        <a14:foregroundMark x1="69622" y1="12203" x2="69622" y2="12203"/>
                        <a14:foregroundMark x1="90430" y1="9611" x2="90430" y2="9611"/>
                        <a14:foregroundMark x1="92888" y1="18467" x2="92888" y2="18467"/>
                        <a14:foregroundMark x1="10799" y1="19654" x2="10799" y2="19654"/>
                        <a14:foregroundMark x1="10097" y1="45032" x2="10097" y2="45032"/>
                        <a14:foregroundMark x1="18788" y1="65551" x2="18788" y2="65551"/>
                        <a14:foregroundMark x1="5443" y1="90605" x2="5443" y2="90605"/>
                        <a14:backgroundMark x1="8867" y1="75702" x2="8867" y2="75702"/>
                        <a14:backgroundMark x1="71378" y1="94168" x2="71378" y2="94168"/>
                        <a14:backgroundMark x1="92186" y1="56371" x2="92186" y2="56371"/>
                        <a14:backgroundMark x1="97015" y1="8963" x2="97015" y2="8963"/>
                        <a14:backgroundMark x1="86567" y1="4212" x2="86567" y2="4212"/>
                        <a14:backgroundMark x1="49342" y1="3564" x2="49342" y2="3564"/>
                        <a14:backgroundMark x1="39333" y1="20842" x2="39333" y2="20842"/>
                        <a14:backgroundMark x1="19052" y1="5076" x2="19052" y2="5076"/>
                        <a14:backgroundMark x1="4478" y1="4212" x2="4478" y2="4212"/>
                        <a14:backgroundMark x1="2546" y1="25054" x2="2546" y2="25054"/>
                        <a14:backgroundMark x1="4741" y1="57235" x2="4741" y2="57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6" y="5956984"/>
            <a:ext cx="355182" cy="28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5180" y="5914177"/>
            <a:ext cx="1223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UNFCCC_CTCN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6282" y="6360951"/>
            <a:ext cx="1069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UNFCCC.CTCN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7175" y="2632171"/>
            <a:ext cx="3985975" cy="58631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GB" sz="14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Story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CTCN partner, UNEP DTU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Partnership,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provided technical assistance to determine the feasibility of the production of refuse derived fuel from municipal solid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in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cement factories in Mozambique, with a focus on two urban cities: Maputo and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Matola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/>
            <a:endParaRPr lang="en-GB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feasibility study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showed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 use of refuse derived fuel is technically possible for cement factories and a number of enabling actions and conditions for such application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identified. 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GB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However, the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 solid waste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fuel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would not be economically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feasible as its revenues would have to compete with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natural gas prices, currently the main fuel utilized by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cement producers.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Various measures were highlighted which could improve the economic performance of a refuse derived fuel plant such as introducing a gate fee/waste handling tariff for waste disposal and partnering with alternative financing institutions like development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banks.</a:t>
            </a:r>
          </a:p>
          <a:p>
            <a:pPr algn="just"/>
            <a:endParaRPr lang="en-GB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was also provided on the legal and regulatory environment including that renewable energy policies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Mozambique should consider including waste as a suitable energy resource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in order to allow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 to energy projects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relevant financial instruments,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such as investment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incentives, tax benefits,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the electricity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grid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electricity tariffs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algn="just"/>
            <a:endParaRPr lang="en-GB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Finally, strengthening social sustainability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inclusion, particularly with regard to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informal sector waste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workers into formal waste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 was strongly encouraged.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AutoShape 3" descr="data:image/png;base64,%20iVBORw0KGgoAAAANSUhEUgAAAGQAAABqCAYAAAE978SyAAAAAXNSR0IArs4c6QAAAARnQU1BAACxjwv8YQUAAAAJcEhZcwAADsMAAA7DAcdvqGQAADJhSURBVHhe7X0HgFxlufYzZ/ps380m2Ww6KSSEFkILnRC6VLmigEi5InJBrmJBpHkRkeoFpF0RVBBUfpCioITQkYQaAoFACqS3LbM7feac8z/Pd2ayJZu6STb//X0n386Zc85X3v6+3/edE1/Lobu62Azw8W5LBy7yqJ7+HizHRWt5FJkRI5HZZ2+4Psfc2BVcVXLNlwsfm+Gv076OuiuuR/8f/hTtpk0NpGvhWR8cnx8rbrseectFNJ1By8cfw5fmxd33501sqUuxQJx2cS3HD5cVAAc2zwdcGzYvBnjeNudVDCbEydGRBYcXSh1bLn8jyDb9vMNG5e+fgfXTW00FD3hP8WgtqHLBdlH94vsoXPxD+BoGwe0/yLtYhEDxey2ot+xRx6P1sD04VB9a2uKwfvc/xaserNNTu22j7IUn0ewPIM1B1p5zMc+q/xIY6okXHaXK70f4xjtQ57AykV72n+eZGzvuIXNEPR6tBR9PaljV02bh87NORe2yecUrHhQloisf1HmAdPf5LAz7zUNdrpXKOpVU8qT28ntvQuKonpjLBpsO263L8DYGGt5mS7khd/W0t5BwAshYQaRGj0RhnwOR2WtfIy7dgRVIJfICAR+CBx8Ce+xuwGnnoP+Prmb/GrsG0FEM8n7HgTNmLKydxiO6z0GorK8D2qgMdz/Mm7ohbvgibFwKqS8Im0wMsGU/BdXWTRRSr3Uzev3VqEhPipyPlQLkhVqy2Yh70cWofIgS3QkXr1oncNho5ePPouqFd5G4/15kQmGe65Dfdcha/fwsJI6YgILl5/H7aDpyF+KoCsKhhx5EraXBCJrY6vKj9qbIhHiyo01WKEmmV+z21RiQd1DHcTf8422Ki5AWeNfX6SF+4hHAmeeg4i/Po3nK7tT/4oUisEIHjVVEkarzL4SvsqY46q7Xe5QllyRNTtgN5bNn8VfXQWy+xG6utG4uFDXWA4fkrn7hbeQcmWaXDKZwnvttLBoxHMsHDUT+9t9i7tBGlD3yFKr+z4todUO0+cXKG4G1mNCIY3lNPWr2PQjpZV+gcvbbNLYWgjQRBUovgjQZTpDdywgXjMm37DzCMt0bAGHCTnbnl2P4Y114KSL7HYrUWSeyEdqg8y5GomUFAmPGI1Rdg0I6jdrddocbT2Dp3bdh4FfPQvJ732RN6UnPUOxkYzzp+bK8nfQTbtD7beUoYhpuqUMPQykoeaJGNl6MCy1iXOogf/JXkb71TlRMf4f2449wTIfr1l1H4LsXfdYEXNS88AGCN9yFtkgZ2msHoer5meh3yQ9RmUhh6R03wS1kSe8c60iWVEptGBe8YXJl8zYGvPIhWqZMYEcfso4qAnYijhVnn4DGP72Mlqm7kSwlUVsrsAaKLnvDQCEymikSie6gxSwVp6yK3xnepXGq854EYBMwka/LcTT102ezwSxW3HIjgo2NqPva+Sh88SlS55xqDKnXybqwidLlgZRV5rTimRex+tFHEHzo7mJE03PjJVAnGyVXCXx0JPJ58IWQCwWR9TPWY+SwKbDJmGwpbBa5thQUKG4yuXoDazvJHjKFVvhdVD/3Mn+JzQwk95+C9KS9kdllV6RHjEYyYCEzcU+kR41XDEB52tgY1Uo3PVlw/AF0ywfziHGKU0CzNP2CH6H+J7+A78yzEfjOtcgk2lF35U9ZUQMpOdj1ASWP/9iJenPp+wMYSfGs/fs/2bkf2YAfA2ibrCiQeG8mA/E8Uh+/iX6HTWVswGqqL3SK9XsunhVYy/j2UADRQgH9XngP8cP24uUCMsFK9mcjyPMBu0AnRe22wsgHorye5zmXHW4YG8VRa8kVOvQYrI6EeURnxA6Cth+JXcahecQuqP7V/VjerxarR+2K1ogfmX33R+LwqUgX8l7lDcLaTojW9Ccx+oEnsOrnP0aeDisXKMA/sAG5EUNhBYMIHH0q6r95ETJDx8Fn5RGb8SYqNqzsRaDV80J5GjHjZCnT1B4feaJzAeZteWq6LIfskwyl4xJb5m/C1tQzxC5ZYPXauWclVkZPPGRkmcxPhpyuaZBUp+lQD46JgOlZGKv6yQs/szGXxwGSVOd8bsCrz2O11AFeh1uk8argsKOaPzxjBgUfxf304xDwdw0yBYozNHQebqiIFIq+8/zrYeSn6IbsANo+/gTWIPJs0EjdwWuSNO/+jrqmE6/i+oqPtBM/coefihqmXFUvzkLltH8iXhlFxZiRvIfATj3eqI5IVqovHDZuF3iThcoHH8OAK36KBed/GYuPnYTW39yPwU+9DgwZjWWHj6P9yVFIaAPU7jqwnkC4A1y01NRi+OMvM68dR8YyuDPDctFeVYMhTzCSpOIq2hbte+qjizL2DD4MuuV+LLr1Gvh/cB0qp3+AalNmo2x1E7vyob2ykiZJRyVedAaeIx03Sq5g/3r43p2JthtvwBdTJmHBERMxf8pEWCGKb6IZ1i4T2IEa7wkP79xGRTj63/cj9elchMrDiB31ZQ5MowNWHroHBrw8G59P2QM1FKqeJ1g8ES5q/PohzkaHTv8Qq6buiSB1w89oXmRpYso64tpbkDxkoiFXSVy7gzTe/6PhA6/x0Fq3iNIxKlsq6Efdzfcg338EkpEg+v38NlQedxqWT52IEE2PzE1X0e3axkYxUdgj59RUVobGu36HwPCxSE37OzLXX0asNHo1tj5gxMzLm2RW1IzLBnP0Lf2en4PWI3Y1dkoNyLxtCDbRrMhgMIE89SzUMRa2aDBrp72DVl4JbNQzerBJmIjmeQbFaabnw/7+DoVgV0RogS23QKZvWAs2OSSS/QrbNipoPpb/5na6aY1TrqB4w0ZgkzDpDRhM5JC2ZZHT2+aYbGuQihY8F98dPGtX4N8C+a1owTaS6oGOJNFSnfVZEkF36ni/vVrbAtYxKrYboaM9FA1X/gxNz/0VwXwWFgU3eftNCJKFsoSKU3xfOx3LGRzFQiFUT5yIpTf+HOPufhBNb72BPO9bOeMt1I5pRMPuB2HJTddh2E03I9uSRNPZJyPGuMZvSKRounfIGY5QU8kRMaWjMM72prULQax4+knkW5qQeOJxIuGwkoezwnlfWQXyq1fACYZQiOfhW/w5ls94GXXMNagZSM15G8FYHexcDoUF85kLRuA0rUDYEINhNrtzGax173+LigjbXUekPNlDjkTDFf+FjzXbPOUwDDj/Mnx+wemo/XQOLSoHTa7BziJZHoI/F4BmGC1GKhYDPBQCzPsLJmmNJi3eQ+ozG5CbK7g5RJjzBPLlvK2d+IbWmQ/cPBBx13KkK/idPIJhdkvKhZtWwY3LnhPpaJRI0PPapCxysM67EHU33YXsAQej7JbbUDj9TPS780EEL/0eWqoq0fjws2iuqcTQ3zwIy46i7t4HUHvbvQj97JcI3H4n1hxyErJDhpu2txw6OLIOIi5Dt8y8BbwW4iAeQf9vfo+IM4b/7CMiwLjdlzOTvOJc+sNZCA0ahEV334fo6J1N2lGwbCRqB2Lmo0Rq6lFw7RhSoZwRt6WP/QnNj/2F2c9VGPZvJyO6cGGx196Dr+Ww8Yozij+JF6kuQdBSUNbOoyAR0QqPTJxm4omAFDUzbCScEaOQmzkD/S6+BPl4O+L/eA6RuiEItCxBgjoTG7cbCqEY/DQWcNvgLGK4STELpMjlUbshMOdd9qm+VSThXaScsDFDQFNRFC3qiDfB6YEnc44vSJQKzNZoihXfMhwq+LWkQJobX+4gXKCvp4ArR1HGVSAHA7xeYCQTKERgU0/orsxUYdDN0taHPIvHCNM1RMlTVEUgJrVG6UvoMGY2aYrsmfrqjlxXMIiQuOuY320OIpQRaMWKGoiX/nMoIqPCACaGDAhMaqI7Njy8ThzZup5dUqrAyQySiuEqhNB5UtfPQSpZT/kpAVdeh36HnWDu8rwJP+RW+9yPkP33ryCoFahiKxuCEkcMbXoHEstSKQ5IwTIp2lI7ANnRuyA5fne0DhyEZCCADHUuQBmzrvsBFh9zALB6CXmjWhJFbzhCzdNbIdK5/e5QPC8x7A1HvIrUEf512HE6EEPtr+5AcMzeZmD8Y/QMDpWdFHZ9tHasZKVakFy6HLFR48zgk8/9EUvmfYGxl/wA8U8/gn3el+FnHiTd9PKd9YPHkV6KlioqZc8hj/CVN6D88ON40sHiq76L8IyXaBBsKq2mWWQYlXk7aK1uwIjf/BZWxWAU8nEsPu5w1BaYKJBLiUgAkYKWYShsRELzRz1zogM6IdI7ZffJo//gSpQddyqwfDHWnHUC3EHDYPfrz040Pa21Bw8keP4cfRL9T+a0r2LQRd+HvWIpVp12FCr8IVpEm3U2bzgGkd4qu8Q4lXcw4JkX4a+qxxfnnILqLz6D7/QzYO1/NHtRetRZWSn9ySSyP/o2nHAMA59+CW4ojOWXnovYB2+TKBI/WTHVUdn40EocoXaVFGnzy9oFlzzjL50pi/GcjeDAwSgfNQZlo8eiYszOHYW/y0ePMpbLDZBTgQjrMWtOp1lbPsszxaZ9EUHhQLc+eywU2V6aX61x8u9Jp6PmkisYU6Wx6ISjELTb6AuEFHMaOs0AdUARgplnkAnOJVDxi18hMvEgZObOQvuFZyAkM21EsYTMpoHHkV6bXzYgh/bkH7H8v75PRxfA0KdfRtW1dyDHxsPpJlTGU4hmUqhqS6KQySBwzLGon/YuQnsdiPS7r6PtojPgVyRhyCkubA6oEgux6SVH1IZrFrH8LuMvhhqFI45B42VXww0HaaUCCjN5l7cgoYFKehKvPYvk1VchQLutnRS9AU/Z+d07RBQTKd7SXqOQfpmGFYIEaULjHOigZ16GFa7F0t/diYrf3cP75P5IR4qQZsE9qm45dEJkQu9a6gL02BSp1H6HoPr4U0xKENVeL38Y2WUL4CxeBF8+jdYrL0eMyqylfQ1ky0FRhNaSjI6IPlur0AJxYL5+gxDee29EJ00iEgGKnoNIw2DE9twPkd0PRF4WSU6Myt+1/uYWAb9p4nutI51BTctt+JS3cPCaaKx75g040XKsefDXCP72bl5k8Eh9kuHWIsvmWqnuYESrtyHKJgFZX0LQCym3LpQQIUm2MVBnvFB+6yNRAjW/7TmyHSAQjW0Hjmwn+N+LiOTMpjXJU4tkSjUHLN8rRS3JoPetv6Uz60p/9yul3yXo/ru30E1HOOhAELV/0zRNjjGc533bH3kQzj13wGYAGKJNzfuZDQ4dC38ZM75ECv7GQcitWAl7zUoEK6sBprW+NS3wM3i0B4+G8/lnCA0ZisK7HyBqM+ZSSEMf0kGaLQXVZxBKHSEiHYmVrEvBV4b6F17jwJYhPfM1WXvk33oDvldfZB3Zfh8SyKDyzofoAvLILV+NVgZ/4aFjkGhfg0B5JRomH4BIWSW+eG0acrM+Rk1tDZaFQxjWOASBX17HPvwMYeg8LQWJvbdlAfopipakyysapG1p8wQ589knSN92PbK3XA/rtVeFN/uUgFHYGOU6bW1Y+dv74Mu2oWzsBERyKYw49atwnAJ87cwvmlrZTDnKdx1r5rYiVQPhtDfTSWrHIcXWjF+evaP/LS+lv53BJDQWCuEoXKWvXzrB6IkCM79mDoiMpk7lmQd87Uy4sXo0/fUxIhdD68K5CEYreQtr+CmaDHVXP/EoPXkedbvvgZV/eIAtMULWdNBW4EQHmFhLktVRtM9YWVcZY6WGS36Mmst+hsA3/wNh4qcJNJdRbtjJIFZTg9igEQxHWjH0gu8CVX6seeghNphHsHE4/LUDyaUkhl/wQxSCESz+8+8w8PTzEXAzCBVICLOjtGvfm1862uii7DrIBsMY+NwrSL//LpZecRlGPfsqkrNno/3iryPGiibUcKLIRlK0ajEmRd6et0imgHxQIT3FhTrgaoHIHyQSmnCwYUnkAhTPAhFl/9pb7emc1/eWgRCx1nWIht5MV+eeciyWXfV9lNtZ7aRkcqHJayEqkeK3xIZyr6kgM8iCrJuDcC5nsmx/PsH2faR8Ev5smvexToDiyftTVPoMT9hWtJdICDqG7//R8AHXFI8NZKgbw595hWLTwEzuBVSecR4KrXGkn3mMQuXNCcYZsQ569CnkqAux8y9E1dlnY1W4AnE2XPuN85FEFOXnX4BU3odciNw67mSsqq3G8Dt/jablS+A/8iT0+8a5SD/9OPFdV003F7Qhq0srJjoVlWjjnaDURxuoyCea2ZAtkSGHTJUg2hcsxbI/PcKBRNA+4wPYFZV0oqxKvxPbbyIqR09AnomTn2Imw5B+fzbc1iTcV15Gw3EnIv7GS/BbslpbB7ogImoHM3m4y+Yzszsc/e+4lw6S1uuLhRQNyj9FQ+uLPlqvSL8KhAYPoWXSBjviTAulCQRZrKoxE3ifTesUoOpr85BEk0LHNsoTWSQ/moOW5/5S7HXrAIfQGRcbQSuHhZdfggK9sV+T0DOmI/7LW0l5yrgRAzOvjlwqD4f6ob2JdnU/oLUZheHDkcnnYUeZ2rYnkeM3RgxDQc91OLSGzOPz5LQdb4YV1/5haVSvFYVAFnRdsdKTGsrgLMo/FZeZnh73sCwqtpktkTFwkGaIgv0OQr4tgUImjaE/uQ6fX3YRU9m9kf7nG4gOrkeujWLEcMc/fCTcJfNhLVmB4G6T4LxH5zpyN9gLP0REwdxaQsqMdIfSuNYHqq8QpaxriOI1KhOqPTTFx4J4RqtQIXpErZ9LfLTnXzMnmlDTylReezgN1bXeJOdEq0SFD9s5ZCheWoFSm2ZJmiKm8ET7DTW5vWFEStfWB13Mr6ZkVEGFskyxcfQEBPuw6BNMXu2ETXzko3h5HLM5YHroAJWf90WJrVaYdL/ayXHwDiOEHE0uhZDuIkNuSuW18GOxCAFW4rf3UTPqX/3JCYh8m2IIVMcDjbJ4KFDuy4bN5gAptuy9uiD11bkGy+taEBVltbaubm0iKcS9+Imk4e1aW9T9QsXbGEAQYRjwmIk7GgWLeiPkPSJoUOzbtOGtbOl319IdOs4VEdnS0r2jDRd9NOOuqDdPsSyQGLbmt/itItUXJrrPI0r3NnrqX99EfXvm7GZpm2IZr67FkLsfhGumCItsJPioZ4uv/i6qPvnUcFr3bwps9ZxdS8oSCzFaVJX/ENW88MZLE1yKkqyZb+BIoHEofA3D4Oh7EMuAoXAilaa2t49xU6GH6HfzSmc2ew7TJMc+KvjaD4G3aiON9hBrQi6azCM9/W9oeuk5FFJNRh8UWRdvNX+9ml3b7+i3VDrOibc86E3pAGWYrqybNjkza0s2jjAruu1jxiJeVc1Qx28oHU41I3vN95Cd+Tozyjph6RkHQtcWu0NPfXvfvdMRWZpiIiaQ4marh6DikotRceBUCi+9Oe+RaFluFs7ShVh1683wvz0TualHoPHKW0xGaadyCJZF2ZaFhZeeg37vvW0Whozp3wTotY44DGfEAfYJi2bGnnIKGv78F5Qfejz1gE2LRHbGIGEStobR6H/rvYj88j4icTPzmTx8qTTmXHy6QULgcZXmW9hvBvQKEcs8OqhNOC7aj5mC/pfr2VjmGck4lt14HeaeNgWrjjkQC084HIsuPA/u/LnE3kX5xL1pagvMVVws+o/TUb10JRHWOqL2cslxak+L5H/ToVeipYpSy/aKagx+7O/wMbu0P5mFFZdegLJcglfkAEVZOTqFKLRW/3YW6r55Kc9YaP7z/fDfdRuvW0iEKB50kmFmkLJa8jc+I7Ybh96LFgcnker342vhC4VhJZqx5jvnIlYgddmyEQ6ZZB7I9AYpSu4jD6LliUdphguoPeoUJmkiBbmUb0dZnrqi2XsVWbhNBpKrNxsGFF40h1wMe/pt+MJBLLrkXAQ+fBvWrvvBZpzluYKO5s2mzkXzkM0kMfzp16ljQay6/gcITfsb9Yz+xfPtmw2a1+qlZy8gNelgDLrpLjCDwuIT90U+aWPEtNeYRHpr6J1BMfGSW65F3V/+D/KXX4nKo09H9p2XkLnskqK2lrxJCTYmMNKjHiYfNhcUyYZHjjHH9tJ5iLXlEAgQudnvIzn7PbR/+A7aZ3eU1KzZsFa1IEcDlp75Lg0VA08lbwYBiZjQ0JBUNi/67aUfIY3PvQjVX78A2VnvIXXJGQi7MazUM8smrmLTCtWLPUjhy6TQjAAS++6LoTfch+yShYh/9Ti6HEXBnfmhShujs+7x5n55Z8n9b35hngW7aRVpZyE6dAB9XwjLgzZGPf4sRj/9Ikb+7RWM/Our2OlvxfLXGXCOPIY1XcQGDiaCRDLVzna0B8UblDc4FhOnbazoXn0blIX1lhUJQ+6D93nMo5rByNTUmVl2xGJAOAKEWKgrpeILsZ6eP+Q95UedyMHSY8ybx+ySaZrtzXCubZ9h/trjjRY21RvR0ta9NobiDU/+A/7qeqx54E5YD92HQrgSWQ2OCOopqICcJvN8pc4FOw+nrgHDHn7GtLHwvFNRPX8BuSK36g1qc6HXoiXOljNnjz/2kPlZT31pHTUOYZrX8mQa5YkUvzOIpQqoSOQRTqepMn4MvfU+ipWD/IK5iMz71GzN1btGOkRlc4vhS4k9m18sk+25SD7yEOyVi8xK1053PozWyYeh4NAeU3nNLlJtl6WSx+v7o+G+R+DW17N/G4uv/TEilERFxF5spdJzXz2X0v29FC31bQJGUndFeT+M+sOfgAoOkl65MH8RWl76OwpLFiFQUYHIPpNRuf8hNAh0ioy3ltzwfVQ8/yx54Cm6huQNbPNBotVLh6gBMMfgwAPkRmt5DRpuvB2hMXrPCBE04iLvoEkKhuvkkJVowec//g7qPviQ3NTVXnRfhCIiWx6iiJJBjli7s3WsaVKH4pYcOx79z/kWwjuPg1vZn0g6yM77EGueehy+5/5KX5OlKKnb3iLhiVWvOSIro5wkyIwwZ7ack0PGqclWAe0HHoFB191KFclhyXH7oLqgqSDNnGvWRDn8lgpTVyharS0H7c/ynlxgY0RC8+52MI+QztFb0s8x/eBo2UuEN/l4Qg8ICFmtmWwNJEpAjmzF/Vr0BSkEUXvFdXSIdXD7U8lH7UrWOUjNfMkgkHv9BQSeeQp5Jk6bmsquHzxS9Joj3cGSdyblg/sdiPAB+yNMpZe+uxS72H4HITb5IDijRiNHnTJytRV5ohb5tXWKmW9TzpHLmqIlOc0gKi/xUT+QIZI5ihbPKUzxoOe2Nq10QC/Nb1cwz4wQkZyeC6EYpQ88EsOvvgE2kfr8pMmoyiWJWMg8e+JavJefrdH5VhetcF4T1pZJWUNIU1uytFI5+Cha0XyBhiHiWTb6HS8S60rV3sBW5YiZq6WV0vqIINs4Eu6hU3mOluwPD3qpUrE3zfhrzmtrQK/9yMaBTZdaF45GmLY+bHXRWhc4bHFpbaiy7WAbI7L9YLNfm7ajgQYfjEa3tY78CzYGigsUntLbIhyN/O9Rkf8t8C+G7GCwEZPFiE4JRJC3VNYAI/ZCPpBg9MHE29W+DJtRop95bB6WnhZbvQa+JYv5W55Pi+dKF70dBno2XO2ZraWO3tLlPQ+jKUZttlBcw1AMlr84neJQiS0/73IZxqgd5WN6l5SNEPvUuFwGbXrtk58hndYorIDekOtAj3gH3CD8THi0C8HPe9WHwiHNkuQ0ZvWhfvsYupos40PWnx2W1skdP2PYQw/D4CtuJQ6atQ2Ulvs6IJ9C4vFHEP/V7Shnlmj7yQZSQBNvHuoB5J08Crvuiqqvfh2BoUOBVBLzGEj2H7cH+k0+GPlsFs2vToevrBb1e+6FOffdisbJB6J9TQtiDY2o3YsCkS7ATWax+Ld3I7b7eDRM/RIyra3A8kVofe8jNJx9DjJtq2ClbKx8+EEEZk5DjP377LDZGKSpK1CYtDF0cx/c3Lrg9e0xRDuyfAhHNhYvkurad+wgjGBee2JYmwzKvPkSPjn9aCw8cTIWnXgglp90AJadOhXJB+5GJEjZpwTyRkqu9uNY1A7+1qp10EbFfocga5Vh7s23oOnpJxF0QghWDcDqRUvw8Q1XYNXv7oOTbAMGD0bFKacjPXAsUrEyZMsrkFyzCm9d/V34wzbKjzgS2bIa5JqaMefaH2LFz6+ldukhoQLevvVXyPr8qDrkMApKGfyFoJl2VuAt8dA+IdcsTfYlQ3oGMkTy23MR92Q0HE1+FheKXa2zFlyEWtsRTqYRYgIbbE+irKUNkXTWIK2lZZkdbYBSLhhwtJnDRd4N8Rpp5KZQefih6HfqVxEcPhJ5MrlmxBiMP//7iO68OxAKofmTDzFg1FjU77Eb/CEt/1DHtJEwqLGR1SSoZsWCgxow7tLL4N9jEoUnDKusHybfcCN7S2HVI7+GL+QiE5R+Zr0lJ9ZV8aktI4/r4r19ivouFf6W3Sr+2iDoDe3aoaxvA0TKHTUSNTf9EoP+MRMDn52JftPeQPCW/0Z8zHjYBfkXmij+0ZZT5b2aViyQJHoJvY+JfDhSheYPP0Bq1XLko2UokOBtSz/D53+8B/b8+eyPJmVVM5Y88TR8qYzxK6Dpc7WFu2Iw6UmhyGtM1Af6raX3/g/sBZ8iYNGD5Jvx8VN/RMWAYQjE+pn3TIbovmyZWTZj5jmEg1kK60uQcJSKwPv2/2h4/TVdL3YtUvKcNsUMHYGKQ48gh8gYJ4P2t2ZgzYvTEaqgyakfjmDjCATq65Cc/T41RnuxiTyl2HPulGjLhwiPs4vmkzoZ1DUMh7NkGZxZ7yK6dAlNIs3ZyHGwaJqcNQwMlixA4vXnEFi9Gu5n8xBc/jn8bUkMHDEM7W++iuTfnkAsFYdLDa3caRRijY1Izl2E4NJlSL3wHNwVi1EWi6B96TwGB/QX1IiAUJKpIjO8Bdd18d1+xQOjF5QU+ZGA9q9tLDGUtOf9IeTGj0XVyadBr9hyP/uUDvwxT0KPPgmD//NyI7WpT2Zj1d03IzRrJqLaUUtJF5Q2o+YlpWZHBh2z2adJs2jm5xg4mA0PWsmW49UeaV5TNGW2BPNeDkQvldC7MbRDnUOHn01leY+e2Ynx2GEgkWf7YRJf84I2e9QQfA59IKM7J5BhuxyJHTS+Tf32NXhOnTLKIqe+zjMK3UFDtmkyfJRct7oKdlM78ksXwVn8uVl/DYwci7J9DiTNAiisWY7MzBkIrVjOMEAu3VDDmAc96a5HjP3jx8F/8OHAxMko1NYglWiHNW5vhI8+Dhg1Ci3trXCoPaG990G8vQmBCbvDZUSWb1qFLJ1/aMqRKFTQya9phtUwGOFDJiPdtEKDhDtuHMJ77Yd4yELo8GNhT5gIP/1QayyI6J6TkCTDEpTC6MGHIEctRiJRXEvrO/A0RDrDiDRIs27OrhcY9lLdM7TxzphxqDn7UtR+41uoOPgIukgywKf3fpBlMgMEOVkTVembTPC0Qb2F4KcI0K3C2n8q3AOmoHneLLT880UEDzsSFf9+LhZ8OhfOLhNRef6lSPFc7JQz0D5gJ+DAYxE49Ci0xELwHX0kKi/4Aeq//WNkKhh17bQTys843yzWZzgO/6TJKP/KGVhK05YgsWtP+ze0N7ehsJSCojdmXPYTOCd/A5H9DkeCoTIDrx0ONsIQ7VAAyjI0U/EUIywaAb2cYfhg5HcZg3ZKaHD0boyKomQdtSjRimDrapoTgfIQqSL/SJOU6Mk0MRepHDwSQ792IYLjJ8IOhgA9shGnxGbaGUWxfWqTQ3uUpylyWGR+UuFK1E/cGyvfmAZfdQyFcRPg6r2/NEda6EvTc0vt9SeS4VgTTRQEGkn6mRA1KDntSZRX9cPwg/bHqmd+j3BaL5vZ8TiycQ1hMuX4UnDmvI3mR+9DMJdEeKc9sdMvH8LOv30CdSd+mffRdS+Yj8RTf4V/4QKzL0aO3PMSLnIMBGTrRTg/v1sXfoKFd9+GzAyaN4bQisYK/CDPjJsRnVnYshVea9mE4TK9QWzn8bAGDSEDyehQBDV77YsCVRxkmE0lDWRpJOnTwIzdbE41qMmnBBAokMmrWhB//x04K5YgO+sTlBnM5Z9UdhygD+m/AR+i1XK5zxARZkj59gy0PvZ7pF97HomZbyL+2nTEn30UifvvQeLhBxBc/CkJrrDXK+YBDIbLYT11SPOVJ0PCo8ejctc9ULnXJIQG1CE+dw4i9YNQe9zxqBw/AW2vPo/0G6+jfMgY1B12OKoHNWIFo6a6UTvBTw1ceOc9yCVb0H/nMYgzOqsduzuiEyYgMnZnJv5tqKivQvz5lxBlxFfBvjIz3mDUthRBal5slz04viDir0xDVGPqwozO2rIpTOqtdnl9mFaMADHYCCrKOmycd2Wdda/Sb73sivmtwjJKreawFDP5LCZ7skkMYxSJKVIwjyfwW09TmukAXaCZMnNTzPh1jikmfLYeDtGNDJkp4Xqzu11XB6d+APM+tr3wCyBF565wtcB76Iy119y8mCsQYuQlzUkjzDGnlbSyXeoeP5SwAjOOYJRaQ81kX3oJkR491WprntonExrU5jHzXK3I0B1vjVll+4BI5kVZlomyNhD2Kr4iKEKiV9AEncJcVyZCjpxhKtEnsxyDsKF9UWoUvvJu05k0RfNhitTYLdvQVKMGoUlEBQHqRw+ikTjUKIXHtpVlfRJO/wERCW6e49IDnJqgJKFNGEy/ZBJPPZ9Kv6H2FM3poTOFzjbNpDb4aFzZ4jOT3jPzYgLHxLr85VHDjNsb+/aGDoZ4YW/vFqjUEltUo0JIP3XooSYCmYPidQK/KbCGIN5IiucF0jZdVDv8iJAekXVr8fzahrzqnUHa6vVn/pjrmmn2Qm5FgZ75tP16Kpf+zY7wWq7LEDqDESS2pf+RyHtOjVElB6XnDfRMm9EsbdjoJRgycMiyGGFvVX1rvrtpc2Hbda2WSwwqPaYpIuo1AQw5eI0mrqitPYGm/LVdVJuvzEsY1ZZMsdGwIsPNneuDDV/1RlhiiPytN9vbOw3pNajrbde990QmQ22aPH3n9ZrOin5wyqtIbPVbNMvrAa3BWLkMIm0M5bMpUc4ocUmqPdasD7r7pu7g9e21Jd+2NUzWdoGeJE1D7jps74x3ryZF9I/yjBADCL08RkYr2W8gyr91KeqmHM8r+mhNhHfz3lKL8n4ymt4vC/E5H6H5nptQ/t5b5qWw8qHe3kvNQOue3kFXkxXdKBu3MZQQ76lIghjPyc4Xi/c/zMkRi5Aln+L5MPkc89/krD0nP6SAQlP1mrHWo5C8osBA1/kxD4KLh7zXMIJiatyCzFSRND5ts9S8Fy8ovvSeiVZdr531l41Bt3vNuPnVm63K2xI0KO/9gCQSDbg+xvbLhnPw5tiYJF4xzBFlBSRacYLSp6hN5sCzWLzVh3RFFL5ABDkyKFVZhfDUYzDqtDPMbIOm+GU6FOkpqRW0zZ2NJiax5e++gYgllrBNheNbQTsE4gOHbyLJHd5kaWBCXLTUf9iVr62HNXwMwjvvhrKRoxBtHABUVMAXZG4iAil5bWpGeukytH/6GfIfvw9n2RJE2psZHNsIMRfSg1uZSAVw0BQMPO8cWAOGsK6XSymRMX7BMFMM9hmGNHdjiLf8y8u83lvoYEif+xCOgCORCdITQFoEkx2VNMskyCzpPzgLjmNWf9SJiO07Gb7aWiPxGrD3ynevpRJhzHkVg6RIqx2slPovFqL15edZXoWvcSCGnncBAiPGm80WemTKtKPHb1+ZjmQ6gzGnns5xyYPQh3zyMVruuRmV77zBJNZv3lehnhRCS2t7C2sZwr60L6tPNUTvuTDJIYksUuqvHjnJ+MOIHHkyqr98FvzDBtMp62Ymhxy4cc9JLQEsQdvC+XBWroam0RGgeausQFnDYIR22gn+AdQeq9JInqlOzfBRDQwBlFfQHAp8mTQSbzyPNQ/ch+zKVQid/DWM+PZ3PRPHW+Jz6dTvvoUMeRMBbdyg5pjklt9bY9VxB2KIF3srN9fSrtbeUxxWcq9JGHjRdxEZuQsH6i278gYUFi9G85N/RtvrzyOyeiUieRKYjPR2tehNXgpveSsdtZ7FzgRopIYOR/VJX0LNQUfAV17PuyTVbFDEtHNIv/cm1tx9O0LzP0bI1OF4dt4VFQcfYl5Zo8mY3IrFyL36GiJLFkN7N+TstWeADRF6T7odSkO0cUGGWxrQRsLGjj4VdWd/GxhI6Tao06Qt+Air7rsTzjtvMYQtmKl9mSN/QQ6e9ak5MmMCY0JohixKrtkTRrOSZ41EeRnKTjgO/c48Fyirh6M9XCRBZs5sLL/1RsQWfsC79L+6iFd6QJIunVRR1KbQVoJDpSBo6bdELp0wXOkV7FAMKXWs/8vEd/SXUHvedxAc0MgLik+B5qcfRZympKJtFX9y1HTKiqD0P3FporPzVMq6wGua7+JHZl+v8omP3gVDLrsKYf3/ozJhrJ9+759Y+YtrUEFzJeqYKTeCF9VtqP3eMsNr22OIrMVap953Ya+Qp+VB+9BG9P/eTxHdc9/iFaDlhScRv/d2lK1aiXbGSP2/9R+IHXQQOUEdMfY75JmzzsDzHSBM6dDbk1j1h/sR+fs/GO7aSIweh4Yrr0Fw6M68gzqYyaD9H3/Gmlt/gVpVZ8QlRmvFU+Z0gzzZCuAxRALjhb3UO6leXxRtVnCRpQmI7rY/AoOH8Jxya46wpRktTz+F6Opmsx3U1m6GmgqGqMNYhsPqPwz++gZ+dyv1AzuVBvj6D4Y1cCDsWBSZoPcyuMDyRYg/9SSPRQlKQySC0OgJCI0cjbztbZiQszZvlDTh1/YqHvS5D4lTPKLnfhu1DDWt8kqe9SP9wbtY/YufILZkESx6UrnXVF018mUVJBgdfREBY7I6jb6ziVGy6Df35RBlbhJtj5tNFjkf25i0FwZf9TP6kyrdiezi+Vhz103wv/4Son7mNGxXLXnJn9Sms+aVjjt13AtYqyFst7i3t+9MlpKxBL1l6MxzUPOVr8OtqiMRacbmf4SlP7scVfM/o5mxkKDJiu4/mbnDWGSDEUqv8hY67g7B6hEc5g2BVBLpd19F6JP55gWWerOBs/8BaLj8BiDKBJGQ+WIu1txxE8Iz/4mg2VbE/EVUkpYYwncikSio37rehVFbBt1NVh87dZcMYeRy0KGo/+Z/IjRkFEdIM1LIYMn1P0Xw1RdQns1hJUPS+ssvR/mUo+hDwiSDoieGvGyjO0k6a4liOLe9FcvvuQXhp59gHhJArroSkTP/HXVf/jqjLRPAIv3O63TsV6Ni1WoT2qqemXQ0bZVKd+gtQ9SL+mHrZMYOkKnTODH30HJwPFqF+u9djujhR9JfaB6J/mXBHCz7xX8h8tkcEo5+5vCpsMbuQaHV5m9l90RJpkUHvC7EzCEPFCGV1kDsfBaJV15E7MP3UAhHYB94KBq/fy19R7khc6F5JZof+jXyjz2MWEA9M1k1EZzmwbSNSdCZ8KXjrUO2tRrCsRZNVt8xRJu4jWWgeGSGDEf9D69CcMI+ZneimUtasQBf3PRzRD+cgWCeGQUJpTXxvF/7dTWxoclAEV9LvJRn5iV5irwkTtk0jR+/A8gHbbTTP8WO+xoGnnshbCaN2qHi5tJoffZxtNz536gr5FhfUzna/MCP2VnpSfG2gfVqSB+GvVoK5UAKjGxylOj0oGFouPT7iOw5medpO1h8zKgTr0/H6t8/gOjCeQg7jJRUyUfdsizkhZCklvSXVmjd38yF8VyBv7PRcmQn7YvG8y9gqDuSykRi0y859C2Jp8iM39yJskIKQeY4ej+LmRnuYq62LazVkB3Bhxh8qSWaZhdz9GxHEwdVdeqZqDvly/DV1pPulFTNiVAr7GWfo+2l6Ui9/SZyixfAH29DKE/zRULSxRsGFcIxFPrVM5Qdg/LJB6F63wMYLDA7J6NAH+K3mVgu/Agrf30X8OZrKGNkoekW/ddZtt70y2/JrrqUpmxr6GDIDuBD5IAlzfpoZ4pIofc6J0mgVG0dyk84CXXHfwm++kYzRa7Ba9eIwl75fj21hWTCTIWoDb+Sxhgjp6C3d9Kh2dLsihPQTuwsnLlzseqhh1CYSUZQK7ydtJ4u9BX0wJC+2+QgfyAZ1HKoJFLv4lk72chRZng9q/8MbuhOqDxyKkPf/RFkwgetZxT/TwRhItsvxERZmRyt7pm9Yak4CvMWID79ebS/+QoiTStQ5shvKUrTexRFDY2kL0CYC3cvMNkhGFKai9LODouU1GxsziTIYgjzBV6Xs9ZHE5B5nrOZuOUrK1AYOACRAw5Dw2lfo0aUGVm33RxWT3sS7X9+BKHlqxHMpczb0kM0V8aoacqdyOuNamrfPNpmRtAX0DNDNMLixe1fzPMj1A4xIcdIqEDTIunWBKKyeDPTGtRukSwHnkcZqVdGJ1/ZugaVn86G9ekc1teLzUVuahYtk2/JGkQ/X4SyTBKRvGZ15ZnIWDlNMifMaE3r6hmz/7jncW2fUoLOxyY26TvQnJEsuBapZLY0HG+48ikKZ8kUOVmamGQ4iubKarRUVCNeXmvemZZkLqEN2QFbm+CIih7YCWu6vRytFWVor6zi/RVIR2PKLqhlWvGTJnr+qg/VY73Qp2HvhkCDkkmTU05ooerkr6Dh3HNhlVfzQphFdo53aQmWXCw9Ey9CG2Kbrae8LZtE/G+PIX7HrajheYOsuM57PZPZV+h7uuDtg+7IQ3hWF3a8oo8ePZNfkb23EOHoK/ib36SoS2mn92FRYCDzplrK4D1T5CqyomlSKOxpG02ichu2J+T1RFfn/rZ/KUHnY6MhfZiHbAA86bURpMnKIYjM0EZYY0dR8KMMeSVRNFNjd8GgY49nwBWjolA7mG2vnvEyEq++jJjWuCh5yKdhLfvCPBepRxBM4kcWBnig3e99DULThL1kTJ+vGG4Y6ElI9Bwzc21IUIhqHsghBrbfQVrTHJOPRMMPrjLzUvr/lNyC3t5wH+yH7ibxNXGoRym8qZWQTBsxNa/Kl94xtPa2mPYtdGdI349oPWDMEJO5kC9Hw5QjUfXyAte8clP/Z1Qkr6xbTKM5IxZmfV3T5iS23rTvZ/GxaP5LK5O2mWrRqoN8DdswzNjxZHEH1hCRyyOasfYSbx6bvzyhb7noJH2JWbvQGTJHW9nkeYzTZn1d6Qzenq/iWZPu9y38P6MhAmmJJFrEViZvnHUxd9BHK4KVND1ljFTKyLAy0jdM06T8xnsLkBjQtXiMk+nre2b0BDs0Q/5/AiNnhH8xZIcBjyO+tmP3NYr8L9i+IKJ7xtcDkyuFo/i/MBNjfLXXvII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4" descr="data:image/png;base64,%20iVBORw0KGgoAAAANSUhEUgAAAFkAAABqCAYAAAGg4s06AAAAAXNSR0IArs4c6QAAAARnQU1BAACxjwv8YQUAAAAJcEhZcwAADsMAAA7DAcdvqGQAABYhSURBVHhe7V0JdFtldr7aLcmS991ZbJOQBBwgAZOEJECABMraECDANCydYTmcDj2lHIYOZVrOkIF2pocO0OkpbYZO2IalA8OSpAkQwpAVkpCdJI73VbYjy9a+9d77nizbWvxkPVky9XeO9N7/673/3Xf/+9//3vsvUtS/uSQIEqHUGEApnkPlqlchGPSD2lAICoVKzI3E0A3avFmgCAZAm1MDRZc+JeZGYuiGM29dhk8IQM7sO6Bn73owlCwQfxmJ8b+DVETcUL32Kyi94gUI+j1izkhEfYL18CvIqegPj/IOlFQwi7XGUvA6LEI2gt5hxA1ETjQQBwkRLx0MeMWzMM68KVwcwogbGt6+AgYbt4opungRUTcCqa+HxJ5AX0UXP8EJjaEUWRn7Xr7Y8vXzQkJnBkPZJXweDXxxiOfFi9eDsXIl6PKqOD0aidMsFdEv9vug7PJfiYkwIi4O+t2QXXUt6EvrxJwwIi6uuftrbLN/Dy0frRFzwhh6wek3fwhqfT5nDkdICglDJTd/cKN4FhsjyBheCmF0OnV8TqjkRBDRBkimhrdlUpea7AowzbgaKq99TcyVjhGU51/wMLi69oOjcw+mMDsQEHSMAtsxKnBBJwRBodTQ5XERUwOxzkbJmnbjhxBwdeGVarCdeAv8bguYZ90FXTv/jq+Lh4jC5YQkvZNf+yMI+pzMkuJFT3Ne1e1f8HEsjFl47nn3gkKth5mrNyE7nkaKsqFj2yPir/ExZuH1qJerbvsMmt6/CWru2gMB7yDois7Deh2bm1F5Pu36tyXdHELLx7dhSSPpjFmhwYAHqdwnpuLDYz0NrZvvEVNhjCktsTrHEBp+v4zNjGiQLIqG0oXimQBHx9fUssRUdKRczlNXuHiUHUMFU4VU3RZuccaKy8BYvgQ/eKy4XMyVjqGCs/LnoZJaBOVX/Tun9aWLIf+iR/F4KaiycjgvEQwV7D57AuVei8fjnDaUL0X5DoC7vxFMs27nvEQQrjxsfdV37gx3eMgaMmXQNhRFjGigc2nVMlSwLm82eAeaIeBz8Q9FlzyJuqIWe50g2Fu2YItrRqP9XDzfDm7rd3xNPIQfr9LCzDWfQvGSn3MyGPBhB6PFTmCAVaoKjTGi2GM9wb+PhUksx3JjzIKr1nzOx5mrN/NRpTGBxljB5/EQt2CtaRq0f/Ywnyu1Jj7OuHUzeO2tfB4PcQvWFc0HV89hlGcfuHuPibmE+KqTELdg26n3YdoN72L7UIOuYB7nuboPYTq2pxpC3IIVKg06E4XcChveWYHO6RpmTdUdO8QrYmPMyus//haywo+99gDoy0bat/EQ0UAUSjUajK+LqbHhd1uh/dMHxVQYERQHvHbQmCslf2yn3xXvHImIghUqnXgmDQMNn4hnIxGVx2feuFQ8iw9H+86Y5m/0ykM+d37xmJiIDjJyOnc8LqYiEVMqHB270ThZKqZGggpsePtKMRUdY6pNEjVjWdj9C6Lv6LR8K6ZiY0ofDyFlrEgVyC6MzQ1UaqR7YoW10omonFYoVeiY7YDB5q2QPf0asNV/DD371gs/4ssYpy1nzWKsWA7W479Do+wK8NlbQJt7LuhLLobWLZEOhVyIyWltzjlMXNefhCAo9a5hBKFw4eMwgC/id/aCH/WtofJK1Ey70VZrwjceu/9KFrFlGu24aTe+BxpT5SivKcjuMnGanH9Bl5N96qceA2tJj8mxe/TxIravg2ZF9Z17YOD0B2DZ9/wIIojQ4sXPYD+LGjboAr+9A9SmmWA9uhH8rjbImbMOrYh3wHTOanBb9nMttG99EPyefrGE5BBTPHRFF/BRY54O5Stegrx593M6BJUuDyvCgR8nm+6esychf/5foljNROfjGBpoeTB45iN8dx+o9MXgc/aId8oDiSqPLhG5jWKiRpNfiaao39XD4qFQ6VEybJzW5s6BAB5V+lJMd2G+E9mjZFtDDqTUFU4V4uvpDIYsRFPjHI5gUIhNDkfQj2IiE5IiOoiNkIJMldf+N6tIgja7Amru3Au6XNT1BGwDpUt/ATV3f4OnkYMv40FSRJuqb+Bj65b7sCS1QOCKF7GTaQFXn+CXK9QGVHvLoWvHUzHN4kSRFNF+Rzcf1YZiPpI+D3gGQG0s4xcgBFE1EgwVi/koB5Ii2tlzCLq/egpm3PIRGMvJnFdAyyd3g9fWwuMqLDIKJQ+xmWpuEMUIe84kkXRDHGz5DPr2/yuULH8emetBGtVI+FrWy6VXvoSs9rMsN79/M+rwc7D3LBfvHD8k6+mgXwhaRYOCbQ8Sh+E2BxZLIiIaUPQLWi34hWfDL2NgCRL90QQ6lyBqiZ3iufzwDbZA80drxVR8JNC5KODst0KkNBVoiRLQjwfJMn32+EYYbNwipuRD84e3oYYZ2TmNhYQaYvfuZ6B1091iKjn4XWeh/s069HjaxRzpGJ/BFAyiJpgJlde9IWZIh6e/Ado2/YCa5Lggk5VHcXWAqjEaav0bl7I6TBZTpulEYlISPfnEQzxOGnx/CKYgDI34kxrLJEQlWKUz85ShmrV7IG/eOu48QtDlVIOxbAlkFdaCoXQx6IsXgsY8A3WuimN5w69NBaIQHITKVRvR8ygC72AT5M1/CLPCRjpFhYqXroeCCx8Bn6MDCuuegLKlz0Plyg2gL5ens4iHSIKRQzSPzVb/R7Ds+UcxM0ywz9EDzs5deKcandQ5eH0AFBo9f3y2ZtQ7E85hogE9Y+KqUivmhJFVeD70f/cuclIDA40fIoFqcHYdwF9iNgdZEfkU9Nka31sJvQd+DdnTV4l54WrORxExV69B984ORXU/Q0e1n4fTXZbDkF19M75s9DknciFmx6ExlnIYd7BpK3Tv/BleKfg/HHQh7pOLxK6S8M40q4GCLRQOSCVi1GOQiQ24bdD15RNDxBKoUSlUWUygQk1HTFNDI+KZaBQn8qTZUfXhQd5hjagcLrlsPRinXR4xP5FQfs0r0H/8d9gwjeC1toGxchkSqgaNaQbo8s8Fj60Rj3PAeuxVyK99EFwo3+2fP4JPkifqH8lh5JShYgk42r4SuDYKFNqiBsecJC6iiJhrbsKjA9yWYyj7L2DNDMDZwxtQro9wCCAoQ+wihJhNW4tcouB4+YqXRwVLgtxRDAE55+47NeTOF13yU/wOgEpfiBrlPOg78BL+FqltxouoBCuUSlDrCyCrZCFkFV+IOcOlRoEEnmDZVBtLwO+wwED9H5hwVZZZqBXU5cR5d99JMM64itNyIYaWoKyIqAhDbazEKreyCGQV14Gzew8oVQYkNh9pzoIgRe2xMVKAhmZbEOc91pPEBbGE5DBlD6caUwSnGv//CB49oEOIGMAhVSdT55EUwURs9Z27wDgdda2IrKL5mLeXfhQykNgK7M4rrn0VT5Mf0EmK4Fx0n6ib9nQfFDKQuNLlvxyhwclA0qEN7WjfJRhJSWLcBBO3zOegXeyxgcfRFcoFpcYIlr3PIaWCsWOaKdjU1iP/gd/RO6NEkBSHNWjYOC2HhjinEedshIbKiOOGMrTm8BhItwyHFpkFvVY+EshGJgR9FB7gM+Y4WWuxFqUliiREgkxLLzayhWjbCGao197GR54tQ0CxcHTtxYMm/VqCiCAjnQYedbk1nEe2Msl2ydL1FA/gvMEzf+RjQd1P6C35PBkkUU8K6Dv8n0iYGypW/RY5SIOOKmjbfC8etFBY9yReEwSfsw/srdshZ9ataNHlCbcmgaQEixpby5Z7WLVpcqo5z9N/Bpyde8E8a7XQqaA/2PUlEY+u15Jn+ZgMkm4J3v5GPubMvpWPSD26R//Fp6osYdyaZNxz9jv0YmgmWHLWbNIEE4GEgC/sHSvESd68xkAETdkRHpccwZIMeHLXsUWJqVGguxXkFtFRIJ4WsbHm4Dyhs+Bvcp2GhQxCIE9FKsYmGB9csOBvsQOQNs04YSD9HZ89zI1TCiRwOAj5590PubU/FNPyo+Ht5azXpUCCDCvATjGKFCKaiRoLkhqdq2fsqdTjhb31S/yWRAZD0pW0KtHevE1MyYuzB1/EB8hMMKHzK4royAsai3bbmsSUNEgmWAEq6P3mX8SUPGjbgt14gka99LpA/Wk98Qb2WKfEjOTQ9acn2dpLFNIJRlDYqeWTu7Aqhe54vOg7+BLYWz5nJiSKhAgmkCXW+skd2Ai3izmJgZaiWI9vpILEnMQw/tgaesW6vFlQvvJVlMOxH+7qOQKd23+MNgfN4kqcsyEkzOEhIIfc1jPYSy3j2eHx0Ln9AWjf9gASSx3E+IklyBK9pEFIrXm6mBoNBbgsR9FDkmd2rCwETyTGLxJpwhTBqcYUwanGpNMSkw2Tds7dZMMUkycAiTE54EXjW81zwExVfwamGavQ1pwDtGdAvJgqxWJpiIk38sFryb/ntN+FaQo445HSodEbChXRtWQ5yTjCni5I1snEnILahyH3/HvFnDBoWkLHjsfBRZtGjfIqggE35M25j4fJVPo8sB7ZAIaKy0Bjmgk+Zy/YTm6EnHn3gUptRtt5ELr3PAOGssvAXPPndDcMNHyI3srrWG5yNnW6IF0no5RqkSk5c+/ipL11BzS9f70wnwlBbl/+PGR+lHCZQqmDvmMboO/wvzGjaJsZWgFqb9kKrZvWsH9LCyt70U+lCjGULYKcObejw74RbPXvQXbV9Vh+8sN96YRkdUFbaYUcNJ+jmyc5+hzD9ighCY4xsVGtM0NR3U/RG/wDuLoP8CY2puqbIP+8h6gWkOkmKFn+LHjtXWBv2saPIVeXdxRhdTG5VYY0JiMj3H3HofH3i+DMG7XQ+81zmBkEVVaZ8DsiQCuzogQgSP/m1j4IfvdZlM7XQKExYnFKGGzeBv2n3sZ7aMWKDQbqt4K+aD5PKAr4afU4MpliW6Qmhs2vnIxQPbpm2j+I5/HBL6vBj46ly1BaB6WX/xKzldjMfbwfKs0zpgoZDhoH0ebNxmsCkF25Anz2Vuw/3Ty1zFC2BNNtPNAz2LQJmd2LVacE23evgXHGdfg4M5b7LATc/cLzJyFoYDYhZ4Q6P9ojqWTJz0FfvojzPP1N0LXjMfDYmlg3jw16XDSGxcgndTHE4OGkUl4onbkVkNCqJRoDop17S5b/Cm/UUwb07v81qoDX4zMXTbRsNPVIGmkugL64Dly9B0FXcD44O3ZBVsEFvHuAJqcKXH3HUHfQXpnl4Oz+GqV5Fe+b6ezYDd7BFt4xTqnLBe9AA7aADshCU1KBku/s2sfbT41uRZkAYrI0dYHSpM7KhfKVG5jBPocF2rbcB/b2r7g5xAPZvoUXP46dWy4EPFbUzw8jw+ohd+49vFdozpy1XIap5hbe4lCpMoK+dAFaMyVgLF+GJtzHULDgr9lyMc9aA1a0VJyd+9DEW81rnZ1du6Bw4WPgshxixkuJDU8k6N0kVj0y2TwNbxA6IGfHTvDaGmmaCgQ9A8In3rpQlPrsGVdB4SVPIBNDFsMwoDqgTbjUpumQRVsPi+oh4HGws9N/8h2UditLRfHip0FfcikWiXrdVIGVdBerKlrmKWV/s3RgXO3LVHMzVN+9D2ruOQI16w7xp3T5PyNXYkwMwGZMm1Rb9j2HAom2NDMRGT3kJdIutx6wnfqAW4wytMYbTUJ33xF83k2oJnKweAd0fPE34Gj5FIvUccWQze2yHBB2U8kwKQ5BsgnntTZAx9aHoH3LD6N++r79TYyXFJbHYjNA3tJiCwWXFfS6oOzql3lW3GDLFlCq9eDu+QZ18QFU4z5w9hzjie8ly57H+7EykAZiPq0TLrn8F1igh5fH9O5/AVXHzbzsKxP3oCKkOdRJj85cy0AOZECo8/vN4BAyz+b5HmKKyROAKSZPAKaYPAFIM5PRulCqIXf2WjBX3YRWGjo7ESMsgvFD25vnnf8jtKMLolyDwDyaGZ9X+xDoCuejvyPPlH05kDYTjiJ3tHlm6bJ/Aq24bMCy+xmwnX6fJ18KIBtbybHo7OrrOMfeuA26dj2FlIdtchq+onU/BRf+FeYrwWOt55l1tIZYrs3axov0mXAodfTw/NoHRAYHwXr0t2CrH85gzA36wDzrtiEG04oCy9fkiIRNP4pXU9g1b959zGCKq1j2rOcRl3QzOIS0MJmkWI9NOnvGSk57rGeg79BvUDjDDOagFLrM5lm3cJL29DyLFeHn2HKIbJR0lRb0ZYt4qwrCYMNm9By/xfzMYDAhPZKMTV1tLMWjIJHuvmMRMSPaX5d2eA1tyU/Tlr2DowYFuEWY0aW+SEiiW+1o+wKvyayRlPQwGWi/6/BESdqllv5zaThoM0HaUycUj6CF/LR1zcjaQPIDHvCLW+2SelCbZ3IFZRLSwmRiIEXOaN8Tgr5kAeTM/QsYMUMVpd072MbbXBNouCp37johQhdiNIVIPf0w2LINhVqI7uXNu5cXCFJUL1MgfYxPTmCTpwW1TmS0vvQSUKFZRlMBtOYq7Nz2ILM9yC+sCrzO2bkbJb2MJ2xrc6she/rVfA0NzNLvZPbRptK0s6qhrI7XAdJ2sb6BVvD2n+Zn4Zfw3DSA+ob0MJmAkkpb5A+c+h/Uvfmgy5/LloausBYcJJls5xJzgmBv/l9UCRZk4mK+NrtyGXZuR1nSQ6Pa7r6jMNC0lbeMoVGY7Ok0aNvFywMFRqcH6WUyQ2AijdFpjOXI5HPwWIYMtYKrJ/xPLsxETINKzaqFJsPQvWTSodLGUywHGUnS7bYcQqvlGnw5LUr/XLQ2PhFVR3qkOYHhpxQCmUN7yQ9frqbLn4XfI80NWjJpb9rEaoGgzalmiQ3/CwACy6JxPnevsCxeqc0GFVkxozrViUb6mYydmJK2qFJo+V9m7G30pxXbiaviBQJoo3Nd3vng6jrI//8y0LiZh59Gj+sptWaWaNq4yd78KfgGWyPKmmjI6laTKUbNXdjHOUEwFcNIEW3oMDDNVkW8axBjlhMNCp5F6rGeGtkyZAB5tjIxGaVRqeX/vzBMWy7mTS7QPlMtm36AbnknpuRr4DLGLshxsPP8tskKe9sunlaQCg0qY5WpUFfuBEertH9ozSTQvxX0H9uAqiI1Foh8TMbOxY8ORt+hV7CzSXw/8XSid/+L4LKeRuMkNR2krG2DYgfu/lPQtetpNLWE/7LIaGBHaj36KthOv4e0py6oJLsCogkstA65fev9vFwhY4FWBE2YpBn+2DthRmpUBUF+LY8g29Vta4DWj+8UltJnGOgvb1o3r4P+72hGqrS//UgGKR9+4pGLssVQWPcTngabTtCuWL3fvgy2k++yJS3XXmPxIKOdPBbwEQEfZBUvgIKFj3FEbSLhd/XD2SOvwMCZD7DSvcjdifMAJ5DJIQQ57qvOygdT1Q2QM28d0KKcVGGgnpanbeQJ5ILopl5yRyMNTB4GMfCuUGs5yG6uuQWM01cwUeMFbRLdf2IjHg8C/R04czYNjB2O9DJ5BJCEQAAKLnoUzLNXC+mEoYDOL34Mjs6DKTXHEkUGMTkEJEWU8HEhzVIbDcTkDKMKbVVi1Hg/GYrMpex7hCkmTwCmmDwBmGLyBEDR+N7KDLIuvn9QqAzwf/WTCCOx+Wtx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AutoShape 2" descr="data:image/png;base64,%20iVBORw0KGgoAAAANSUhEUgAAAFwAAABqCAYAAAFGywZ+AAAAAXNSR0IArs4c6QAAAARnQU1BAACxjwv8YQUAAAAJcEhZcwAADsMAAA7DAcdvqGQAAB+lSURBVHhe7V0HXFTH8/8qSO9FqoAFxYY9NmzYW2xRE1tssSQx5pdYY4tGfxq70Wiaxm6iid2fJpaIvaDGhl0RFAsWQEC6/5m5d9S74w4JIfnzhfvce/v27e2bnZ2dmZ3dV6zplFavYACKK99ISUtBUkoSnK0dUd/3DZibmMHd1kW5moH0G4yLG8Pb2Ruf95iIVtWaY9UHP8DK1EK5mgEjn6ZlP+eDXeO2IDU1BfeeRdDnHg5dOoQzdy9IpszI+zPoC2PlOx0mRiXw26SdchwdF4XOc3rKsRpZbvjj89/k+6MV/8HFsBCh3OFp+/HpqtE4e0f1POlVUme+8+gOXryMlWM15r07B8kpyXKcfsNHKz6RbyZtaGSYFFDPt66kMUoYl5DvLFRKTk3GkS8OyPH3e1fgvZYD5bjZ563lm6GVrGmvXqF4sWLKWQa0klVTZobB7WBQS0vpywZ/he2jN0kCqN6l7N1RzbuK6jwTJLOfZwVsOb0dL5NeIqBCPbSt2RaXqMGyI73ey/b+AFNjU7xIfInyLj6Y12+WciUDhtdZX+Tgyp9GroaLvaoLtvtvJ3qOBDlmpGd2s3PG+o/XYsav/8XLxAQcvX4ynenUzS/VSE1LlYyMR1GRsDazlrTbD29LmvomyWxU3EhOGKlE5xdJcTg0bR+cbZwlbfGuJfKdhRrqEjrP6SE8snnUz2g+tY0wGEMj6QzivnzhPINa0FCk16RsydJCkNUjfsCLhFi08G+GNCK3lbmVkH3fpF1oX7MNRrZ9nx6rOCxMzZU7tSO98FuP78h3/yVDkEJ9n9uyODVZLEkYsxKm6DCrK7YH78Ki3UtJYBgjnhg6N+Sgoa2FDf6ccwq/nNiMFBJTW0b9hAldxqB9rTaY3mMK6patJf1RHxQMzf8KaK15QnICjs8IUs6otx7diG9+/wHFiEc9HNyx9qMflStAgwlNYUrtkh05CjctYYI9E3YoZyq0mtEBycmqYSIzfpuwHSaZCh3xw8e4dO+KcpaNLDxCZC94w5Gf0wv++eM12D9lt7DsR22GY/rGmZKuxuLBC0nepilnWsjSyr85xncdo5ypEDApMH1oiqV+0HZGJxz+Yr+cM1b/sQY/BqnEkhq5cks5lzL4fvgy5SwrPiQyXM5Ehuz4F7JifqBgam5C2ouvazkMbTkIEc8fYNbWeajtUwNGRiS8El4gMiYSNhZ21IHcKHdxBF05zLfpRPpQ+NvEnfh09Tjpga2rt5LCW9dsieo+/rh+/wYJNGsSvzYIexIGT8dSehWeTpYeC/uIyvvFL7OoI6iawd+rqhwXo78TN05jz5+/kzhOoTEtVa7nhnSyONMgXtrJhwo5haCpv8vAzUMwK+QWpFOnUc8zNTJBPGkyfKwPsjQoq0CTuo2TY67x2hEraHj+CSWKl8DCd2fDhkalbWM2ynV9kKVwKzNLGt4CEfE0Qmgfnxgvukpqmkq2+DiXxsytc+RYH/xz+fyfW7hOmrO+0pAU6Jm9pyspGfh84xfYfymI+kaGxpgdWgvvFdAD77UYpJwBY9ZOwOmbwUhMSSQ1/xc42TpJ+sajm0Q51wSNhR+YskdYUY2Vf6xCWuorrDmyQUnhPLspTwZVqZws9zBy0JzHx8yZLt29jFWH1mcpmNFgYjPlSIWD1KuzI0vhK4blHM4GLhuK74cuFfrXLVtbSQV+GJoz757PtilHKmQp3NXeVTnKgCX12ve+eR92FraY1XcG2pAN72TtgMpelZQcGTA1MVOOVMhSeLuZXZSjDBgVV2VJSE6U77GkNy4eMB+NJ7eQ88xgumeGxgZV2xZqbDu5DX4efqhANh6DC14/YiU8nT3lnNFkSktRrTMj65kCFrfckGp0qtsJbjQCtZ7eAfee3sfgFv3TCw57fFfyZy+YobMTvSR9cXLXcWhXq62SkoGgS4cwbsMk0t2z0jkzdBaeGSzf+Y9Hpez8rA0ayaIJXCA/ur4FM/QuPC/45xaud4MWNmilChsZat0omfSguKQ4pOqprhQEclA8hQTrjrG/wM7STsaernXeRL0KdRESdhmVvCpj5IpPcSHsknjplgxeACcrB1JhTfHW/F6YTYNhPRoUfzmxBY+iHqFO2ZpYFbSeVNuBmL/jKwxt/R6+3DwX0S9jlF/LO3JQvAqJvk/XjJXj1NRUuDu44tztPzHw2/clzcW+pHyzHH74/CEpjqyOpUhaWlqaPGBNL385TkxKFC9EVGwUwknaPY19li+VZmjkcdZ2N368FmPXTsSpm6fJbAzEOBognsc+R/f5vdM1XNYjjY2NZRAxJgOBZJrIHSNSw9mVwhoyXytO1yxLmCMqIQYWJEFNSFN+XaR7rTODh8zu9VSuFTaY2SB+56v+GNF2OEypMsG3z0kFvxuyBHEvY7FowDz0oPz2NMSOIKO6c50OcLVxRp9G7yAyOhL9mvTG4MAB2Ht+vzxMfkCnyGL3QmjkXdQtXxdzes+QtJuRoVLphJQE8SV1b/CWDB/f7V0u3tN9lw6IAlLZsyIW714KdzsXeJP1xHnyEwaIw2L002kyvjGM2HtmYg5HSwc8ePEYHlTBMOJja1MrcYyFPb+HOj7VcCbsIkzI3ilp7Sxp+YV/nxwv7PjHVjzfWIVFJHsjeDbIwcIO9tZ2KMY6d9orRMfFIDL2CZKSU2j0TVGc5vqra5qQp4qzKmBOHfP9loPR8Y2OSmoGnsQ8wVkatJ7TgGNlYYXq3tXg4eihXM3AkZCjmLdzIZ7FRWlUu3XBoIozpdht62bP3qeseEEjorW5jXKWdWpNDTZbfxq5Bl7OpZSUDMTEx6DvkkHyrQ/0qrg7VXTdyJXKWU7M374Ab9bugLm7FtFA1A3Tf51FHEKmgbBETtQsXR3z3v1SOcuJUavH4gy1mC7obB8etg9M3qOz0k9jnuLwtRNwopEyLSUFM7fMkaGG3Uxq7TI7zob+iWNXjylnOTG335diQrIzTRu0VrysS2kETdtHHUx3J9p2eieiiEe7zO2Jqw9viQr8YeuhiCAFbHaf6fBx8kIc6TR7xm9Dcloy6parg70Td2FdUFbfgSbsGr8FvRr2UM6yQieriGdv7K/KmWacI71l5MrRWXQQpvTUHhPRpHJjJUUF9iQG3wiGl6Mn3Bzds8xAaMKwbz7AtYc3lbOsyJXHWcdoTdrheLKbdYHZqueCPnjy4hk8Hdwx/93ZcLZVTVUyEkj9bfFFO5QwKgFn0uE3jtJO8Z8P/4xl+5brtHANkipeDh744YNv5cc14caDm+KqXq5lQiPscTiexj9DDdJhNGH8ugk4QS2iDwyquBps1tWkHx9POjq7RbIj6NJBbDm1A4+jHtNAZA8/jwr4oM0wmZHMjCjS7+fvWEQa5UGNs2G6kKeKZwersczXrqQhetJA4+PsBUcbRziY2ZLxEC3sE/40AveehON+1APKC51+TX2QLxX/O/CPVbKKKl7Q+EfyOKsCRaxS0NBYcZbLPMiowdOc6pmDwoIcFeeJ3pHt3sei/vPkAbq90Qn/G7sZGz9eQzpIhhXDplrLys0koJLjDMu7loULqbYcXtPAt67cW69sbdQk66eJXwD83HzRjJQubaquochR8Vqlq6Fbva40TJeXuJ4P6SFiE+Pg4eSBJYPmixXDitfMXl/AwsICHaq1kqnzzvSAfG+zSo0wo/c00meMMbPvDDyPj5LZQVZP7z9/oFNxMgRZKs5UXDhwvnIGeLt4y/eApUOwJ3gPbC3tpEUYXLFdZ/fgdmSonPO9fK1hhfqiKfr7+IvtGUrXWWdhL3BV94qSLz+Qg+Jnb57FpXuq+SVTdl7KD72SyFFBJoqVcy1Hn7LKGRVGVj0zQmT0E2oxX5y8ehJmynQcewB+Dd5msFGsDVlK4UJHrhpNdVMl33wcisCpbdCAqNiyRktcDg8RfmY33COi4lt1OyEmLgZv1+9Oz8buCSOEPLiG53HPUcenNnad2403fGpKfm6FvgHvCJvlB3IMQNzc3wxbAh9HL7Se0VEehiPu2FqZvXUu/nfud+FTbgk2DkxNOOozVoIs1FZQkoTmvoKVqSX1CZ7ZSMOrYq/k2M4swxOQV+Q6ADFTmBqXQMPJLXD86gmM6TxKOieDH8jeyl6cn6XsPKjiprAxs4aliQXszG3lw5LFxpzS6IfMjc3zpdJq6Kx4s0pNsHcyz66/Ir59LGlmxiqFn+X87vFbpbKfdRmN9wLfxe7PtosE6UsSZPWI5TI5sJNs1i61O7+2/p0dOiuuliCpaexeVkHNV+72rnj47AEZD86Yv3MRTt86i4fRD3H8+ikQY+DY9RNIeZUq/O7vXVm5K/+gs+JXIq7J99cDFqBVrTbCqxygyGhQrh5+OLwansQm7OGyNreSdDVUfvRiePj8EWr71sq3gUcNjRVnscYd7SGxx593Lsism6mxCT5ZNVZ8hiwZ3vCrg0BiJTcnd4mOKu+umutXV8/KzEokENuSF8Mypu/zC7mqtVxJ8a5SLmYB9YyEl70n7kdHkOSwQkVXXxy7E4yyjj64+zQM9pa21CEt8STuGZwsHBCT+ALRL1/kG9VZqhTp4wWNoooXNIoqXtD4/11xls/8MSbjwpoGnnJuZVC5lB+qeFWEr1tZUrRs5BqPCfllSLyWHGddppSTJ7rV6YRu9buq1MlcsPfcXqw7+jNuk66f14CEPA9AiWTxN/Srj2k9psDcNGcgHKsJtx7eQiopWT5O3qhDukrm+E0GGxafb5qOfRcPijphCAyuOLODA+ngS8guddcwb8lu5O/2r8CfoRfS1/4xa/CDfthmOPo0fkfSMiOWVIH/rByN6/Sg+pp1BlWcbc6363fDB21VkULZEZcYJ/oJ43JYCD5c/p8srMMPUMWrEr4etEhJyYotJ7Zh7s6FMNGD+noP+RwH/2Wv6Vorve7QOtyLDMeYtZ9h0LIhMKYap9FfZjA1Q8KvYva2eUpKVnSp10nWsPJv6YNcK86WzvJh36AB8bQ27Cc+TaQf5DlPNuGGLP9Ia7Pz9GJ0XLRylhXlSAJtG7NJphxzg86KM08vG7xI1k5qw4HzBzCk5WCMXDEKdyLvkvFxXSevMit8u/d75SwnnGyc8NPIVVlcgJqg9Re40u826YOq3lWVFM3YfnYXjl09LqtP1FYQ+1DY3NOEYq+KYfuZ3cqZZniSiJ3WY6LWMhhaK87LXAYE9lPOtINDOnac2QUHa0dMeWuCiEDm06WDFsgxg0P51CstS9o5YWyHj+VYFwKrBqKBbx3lLCc0ShWWAAc/V/lPckPdzxrBwkQ1586V4/U//l5VcO3+VQk0WxW0Du38WyE+OR5/hBzCh22HycO+E9BTzMDckLl8NbRKFebRSRtyRPXlCjbxmNpNKwZg69hf8W7TvhjeYhC6B7yFgc37o7qXP2qXqSWsZFQs91Fz9cF1OSqthlZWCbpyBKf1mOV1t80a6s8P/dVvy2SFFaN7w+7wdvaCp6MnGlcKkFX4vRq9nb6uXBvuP7mH7w+sUM5yQmvFWSn6ZPXYXANfapariT6NeqZLAVakhgYOFL7ODvax8CzypPWTdbIhj7S9Fg+QltEGrRVncOXfnNVNCtKGSd3GY1DzgZjTe7qMrux249DV7ArU6FVjsfrQBlGuemkY+jODF/DqEqkM3VcJHBDWfFpbiavVhfp+DcTx6Wbjgn4apNEz5X5v51JaRSxHSLec1i7dg6YLeusqzAqL+s9FrbI1lZSc6LmgN8a8OYry1FBSMsBO/sTkJLiTmNXEJqGP7qD34kEilXKDwdohs0Grqs3wGbEHe7u0YcX+H7H+6Ca42buSVjgMiYkJokBt+nSDxiiJZb99i3VHftYaTpIdeitZajDf7r98SFbubj2ZdVVRZjx4/hAe9m54lZqK7aSbmJHOvn3c5hyV3nd+v2wDsPH4Zr0rrYZBFM8MVgnYN96hdjv0btgTJZV9FHIDx6isJ+puC94loU55sYIMZhVN4JuTSOqwnsLLyTkIzdHOGSUtHKhSxfEw9imiXjzHjUe3cP/pfUTRqMkWz+vMvuVLxbOD5bjqX1WsOEnlP+8VzQ6DeVwfcAWZmiyH+cPH+VlpNfK94gWFoooXNIoqXtAoqnhBI98HoCJox18ycBZBN4oIXsDQuJhTE9jgtLO0RSlHT9hYWJNVm4QkxR+RRIZkmZI+qORRgb5Ly74JUfFRYiVo8i+wvstuA/Ycqe0/PheLglRJLpsjzySd81AaWy0c+KhWO/lerhPfk5RKdSErm128vKg6LY1Dkfg6L/FSqaiFAexIylWG84OyH7Fn/W54ryVb4CbiQpi88Qvsu7AfbfxbkOE8DuYadkXbc/Y3LPzfEtlQQf3QHBbFC536NHxbzs/eOYejV45iQPP+mLhhCiJfPMUHrYfC1swGp26ewpBW71EZi+Fs7Yy+TXpjzcG12By8A5+0/wj1y7+BT9aMxYCAPqhetjpSklMQfOeMxEoGVAxA3Ms42U8k6Prx17K28gu5ynAmti1x68r3v8MHbYenT80Id9FDudm5oH/gu0JsXiw+cvkn6DT7LdyIuC752tRohQC/BukBRczZJYjjW1RphgvhFzH11+mo6F4epUt6w5Z6jzpk0dLMCtbUi5gjXOxd4e/tj2o+VWVlTnEjY1kPVcPHX5bb1fKugS+2fomQe1eFAebu/AolbVxw6MYxdFrQEweuHikUxFZDN8Hpz5UesrRraZy5dQbXH9xQrqgagycNLZQYTt7x6mL4JTyKjkRImLJtGXd/IxURM4PL5ca78eAWBn43HFepgTR5VDjf46hHaOD7Biq6VUB0fLT8bhXvyngeF4Xgm8FoXLmRbBXIvgQWL1wO96KWlQMxq8dUqWN+zWPnB3QSnDmDvZRvz+uDmdvmIVkdWEtgF+6Nh7fRbWFv1J/cDMOW87xIcQksVO+Lo9oGgWRwJvOe6CVEe0XX/L2rYv2IVST7K4rcZqJllrcs/289uoOL96/gWsQ1ccyYU7fk+Xf2mFYhrvdx9iamKJku8xncmIeuHcXMnfMQ8/JFoZHhDJ2DJvtBOEqf94mwsbRB08qNqbs6izgJCjmC8Kf3ZBuGYkTEzrXa49thX2MgiRieLXtGsngqy/nLQbJuX10eI+TeFYkEbVW1OdYe3oDzdy+gjEsZdKzdEY7WDnhCvYUH0fCn4ZKfZ6ivUO/iMNno+BiJvPtm33Is/t9Saiw/2YaMB8inMU9w8/FtlLL3QDVqkC6136RGeopQKqcwiBW9Bk0G+9fdHN0wpfsEVCZujEuIw7RfZuLotWPChdxly7uWQUCFhrIWr2W1FjJAcL7JP0+TKNXsuwwJl9Mfcx+Tgiuh7vqcpr7O4IbiYyaaHPM1+qg1HL5P7qFjDkItTBydGUwTvdRCfiAexDJz+P6Lf8jOeV3feBN1fetQo6Thl1NbcYQawYU0ioql/KRrswy+cPcSU02IxeBpgdbVmiOQBs+IZxGyeqI1NVLfRu+IeHlBYqBtjdZoVqWJ9ASW0dVLV4eViQX9diL6N+uLNtVbifh6FvsU/Rr3Fg53tLSnMpvi6v1r6Y1VmMAcnmdW4Af0ciyFng17oBcRqkGFupSWLI+p3mqMwT1AunOm52enOM/YcrRNPWqsSm6+GNpiEJbvXylrcFr6N8OmY5tQ37cu7jwOxZGrx9HavzmqlKqIcW9+CiMaP9YFrcMQuqdqqUroUKsthrcajCakCgb41ScO//vFhzbkmeC8dDc6IVqMGwarb6wlJNC5V0kvSWOw/GejRC1DeS+iCqQK8l5DO07vRAWSwWYlWMaTwUMNNmXTDMzZsQhm1P34Hp6V5nLVHCuihb55kOS5VB5DWHY7WTmibvk60tiFj7czkGeCM5eeuhWMUzdOyTlrHMemH8S52Sel+zN4ofjBkMNZZhMTWGXzD5QYmqreVYhrK8nCLtUirjSM6jASI1oPF+NFk1hgYrP8ZjHHxzxnxobV7rN7ZNc/1mIog+QtjNA+r58JzGHRsdFYuusbid1kk/5O5B1Ymlhi1rb5WLj7a/h7VpItv1hdvBlxA6dD/8TLxJcyiHEag4nE70fwdSuH735fjrN3/8SCfnMQl5KAsCfhWP3RSiSRGjln+3xZCsIUVQ+GfJJCvWPT6e2Y3G082pMYuXz3Mnj7JY50Cabfs7KyQTWvqpSVGph+qzCiULlnuSIqwZM7DMlbWFDo3LOGEPCfRmw1ChXB/z+giOAFjCKCFzCKCF7AKCJ4AaNQE5wNH7Wjij+qNM3QlLcw4m/Xw5k4bBCxccXOLjasSto6y5oG9kxWJUOGd/rlcFB+B1Ex4pEsrla+n4jNHk12ITyJjpR3UZ29cx6hT+/KBrkxCS9ke2J2B/C9f5c3kfXwAic4r2XjiV6eaObJA957pYV/c5RyzvC/5AZuoFdp7K6lLkoNpS+iY6Ow/+IBHLt+ErcjqTFiIqXLqC3hvxoFRnCZXSeu4kUpzasGypsMLcxUy990gRezXIu4jtM3T+P8nYu4+uA6nsU+oytqsUEUp38bU2tULlURNcvUQI3S1VHFS7+dIXhG6o/LB8XVfPrWGVlQwDuP/1X4SwnOXJxKhG5Yvh661O2M+hXqKVf0B/vSmaI8wcwigxfRbDi2UcSPNvAEN3Nsowr1MbD5AJRxKa1cyR3X7l/HlpNb8fuFA0hKS5YJ7/zEX0Jw5mb2ab/fagiaVWkqP6Iv+A2Vi/Z8jT4B76B22VqSxiLoUfRjXAq9CD9PPwRdPozvD/yYqyjhHpBCRKtTtrasV7OzslOu5A6+98S1k1j+xypcvhei850YhiBfCc6c5etSBp90HCnbSRkKvv/gpSDYmtvg0NWj2H5ml8wMudm6oqyzD8xNTRH+LAKhkeGikegLFhu8O9RoqleLajnftZIbOPyDt+jkt0jqsypGF5jgekdeaQMPYPbEPYsHzsfgFgPhYqffOo7MuPv4Lsavn0SyvSVpIyayfS1HefEkMO96fzr0HO4+uYcoPbdmzgzWSrjX8UDpZueGsq5llCv6gV8HyXO0b9ZuJ/59njjXJdJ0Qe9JZE1gQvPGaZ91HoNA/6wvLzIEzMW8TjHmZQyCb5+VD8vr6PgXdDVj4lgN7u5Z1EI9wSohv594dt//wrukajO4vCAk/Apmbp5NKmeYTB8agjxzOM/G8ITy14MWorxHeSU1b2ACXgm/LGFpDfwaoHejt9GGOL173S5o7NcQ4ZH38DD6kRDdycYR/Rv3xsOox3hBurU+xGfGYDHFr9m99zxCIrZKOeXc4FxfcPRX13qdmVNw4e5F7kLKldyRJw7nyCbeqLF9rXZKyuthbdB6fLVnqbJLwiskp6SIqmdvaS/TbvyyVd7s0dnaCRFRD2QQ5dn9yp6VMGvbPDyOeSKz+izXPRSRcYZ6SXxygqw450BPJ2tHTO85RSK3bpFR1LtJr3zRvbmszzZMwgNiAFZ7cwNzuEEmF3MUy2veAzq/IBFT6VxSTLiAG5VfJ8rhGEyYl0nx1KMa4esB8xFAXM8cUpH07u3jfsXqD75H74AewsVNKzfBtLenYHSnTySQyNPRTeIit439BVV9qoocP3n9lExk5wdciNs5WpjfrKIvDBIp3H1jE+JEgzAzMkEVDW/DNhQRz+7jBBGBFxBr6pycxoPUeeq+h68cRcc67UnsvJO+Yp/jZbgndCVdv1X1FlJHDqnmWfwLpEryoHf3UahEdvGiYn6NgY+LT5aJ7bwg+MZpfLRyFG4Sl+u70vS1Bk2W4+Wo+07tORleBpjl2cG+jkk/TcX5sIvSg7jymro7y+LuRFSewB5GOr6++n089ZTr92/KFiJl3ErLgv+8ahkMdg8s2LUY+y8dlBCOzAN6bnhtPZzlJgdlBlRogM97TpIWzAv4daUcPsGra0PCQ/DltrmIeE5yUeFCbgiW411qdyQx4Y52tdtLujacD72AWVvnknyPFPGhtnoHk+XZv1m/PDmvuMHXH9qAFQdX03iZt3C61ya4GmrC8wvAef8iC2WboLyCB7dx6ybiYlgIcbuRGC/8rpj2tdrL+2B0cRV7C/stfU/8Iup8rGZ2rtNRjDJDVUr+7Y3HNuLHg2vwkldp6LGPhzbkWS3MDn4w3uGK5dka0jouhl1C1VKVRb7mBWxK81uxjl0/jriEeLSr0Vr8Ivxes9y6sBnJ9sSkBFn1b2Nhg7Rir8jK/FhWTxhC7Ki4aKw4sBJj101A8K1zxOGqwNPXwWvJ8NzA6pidhR36N+lDllpzeVegIWCD6BI1nJeTl+zYy+AwOn7VXhzJZfalsM/GhYwZ9cbODPYuslhytnFCvfL1DFL/uFfwwoNv9i6XHZoM3QotN+SbSMkNHH/o5eQppnrDig3yNMhuOb4Zs7bPF5WQiciczt2d49ftiPDs+uUor5J2LniLjKZKGl6Aqwm8u8jpW8HYdnI7LpABZkxE1kenzgsKjOCZwet9zEuYo0bpaqhTpqZsw+Lr7qtc1Q0WFUwgXpXB21gwl7Nd4GDlABtLWyWXbvCWQ+w+4BdbniJufhb3XGaTCmIW6G8heGaw9sFqnhHJVnsSOR4OHqJDezp5oIKrL8pTQ9hbOyi59Uc8yf1bD24iJOIawonAd5+EiUznGZ4kGkDZ6/d3TLP97QTXBh6g+IX+LMeL0x/PZTI3s7FiTFoCE0tWvLG6R2KFAz9ZS5JjIijvz1ac8rFayQNlbgNtQYEJXvDNrAc4oJ49cabGPHHMur1KXqekpMjiWJbbbPHGJareEsLp6t33WL7LffTNDVNYiK1GoST4vxlFBC9gFBG8gFFE8AJGEcELGEUEL2AUEbyAUaz9zC6FzvD5t8LKxAL/B2uKW5ubnLBM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AutoShape 7" descr="data:image/png;base64,%20iVBORw0KGgoAAAANSUhEUgAAAGQAAABqCAYAAAE978SyAAAAAXNSR0IArs4c6QAAAARnQU1BAACxjwv8YQUAAAAJcEhZcwAADsMAAA7DAcdvqGQAADJhSURBVHhe7X0HgFxlufYzZ/ps380m2Ww6KSSEFkILnRC6VLmigEi5InJBrmJBpHkRkeoFpF0RVBBUfpCioITQkYQaAoFACqS3LbM7feac8z/Pd2ayJZu6STb//X0n386Zc85X3v6+3/edE1/Lobu62Azw8W5LBy7yqJ7+HizHRWt5FJkRI5HZZ2+4Psfc2BVcVXLNlwsfm+Gv076OuiuuR/8f/hTtpk0NpGvhWR8cnx8rbrseectFNJ1By8cfw5fmxd33501sqUuxQJx2cS3HD5cVAAc2zwdcGzYvBnjeNudVDCbEydGRBYcXSh1bLn8jyDb9vMNG5e+fgfXTW00FD3hP8WgtqHLBdlH94vsoXPxD+BoGwe0/yLtYhEDxey2ot+xRx6P1sD04VB9a2uKwfvc/xaserNNTu22j7IUn0ewPIM1B1p5zMc+q/xIY6okXHaXK70f4xjtQ57AykV72n+eZGzvuIXNEPR6tBR9PaljV02bh87NORe2yecUrHhQloisf1HmAdPf5LAz7zUNdrpXKOpVU8qT28ntvQuKonpjLBpsO263L8DYGGt5mS7khd/W0t5BwAshYQaRGj0RhnwOR2WtfIy7dgRVIJfICAR+CBx8Ce+xuwGnnoP+Prmb/GrsG0FEM8n7HgTNmLKydxiO6z0GorK8D2qgMdz/Mm7ohbvgibFwKqS8Im0wMsGU/BdXWTRRSr3Uzev3VqEhPipyPlQLkhVqy2Yh70cWofIgS3QkXr1oncNho5ePPouqFd5G4/15kQmGe65Dfdcha/fwsJI6YgILl5/H7aDpyF+KoCsKhhx5EraXBCJrY6vKj9qbIhHiyo01WKEmmV+z21RiQd1DHcTf8422Ki5AWeNfX6SF+4hHAmeeg4i/Po3nK7tT/4oUisEIHjVVEkarzL4SvsqY46q7Xe5QllyRNTtgN5bNn8VfXQWy+xG6utG4uFDXWA4fkrn7hbeQcmWaXDKZwnvttLBoxHMsHDUT+9t9i7tBGlD3yFKr+z4todUO0+cXKG4G1mNCIY3lNPWr2PQjpZV+gcvbbNLYWgjQRBUovgjQZTpDdywgXjMm37DzCMt0bAGHCTnbnl2P4Y114KSL7HYrUWSeyEdqg8y5GomUFAmPGI1Rdg0I6jdrddocbT2Dp3bdh4FfPQvJ732RN6UnPUOxkYzzp+bK8nfQTbtD7beUoYhpuqUMPQykoeaJGNl6MCy1iXOogf/JXkb71TlRMf4f2449wTIfr1l1H4LsXfdYEXNS88AGCN9yFtkgZ2msHoer5meh3yQ9RmUhh6R03wS1kSe8c60iWVEptGBe8YXJl8zYGvPIhWqZMYEcfso4qAnYijhVnn4DGP72Mlqm7kSwlUVsrsAaKLnvDQCEymikSie6gxSwVp6yK3xnepXGq854EYBMwka/LcTT102ezwSxW3HIjgo2NqPva+Sh88SlS55xqDKnXybqwidLlgZRV5rTimRex+tFHEHzo7mJE03PjJVAnGyVXCXx0JPJ58IWQCwWR9TPWY+SwKbDJmGwpbBa5thQUKG4yuXoDazvJHjKFVvhdVD/3Mn+JzQwk95+C9KS9kdllV6RHjEYyYCEzcU+kR41XDEB52tgY1Uo3PVlw/AF0ywfziHGKU0CzNP2CH6H+J7+A78yzEfjOtcgk2lF35U9ZUQMpOdj1ASWP/9iJenPp+wMYSfGs/fs/2bkf2YAfA2ibrCiQeG8mA/E8Uh+/iX6HTWVswGqqL3SK9XsunhVYy/j2UADRQgH9XngP8cP24uUCMsFK9mcjyPMBu0AnRe22wsgHorye5zmXHW4YG8VRa8kVOvQYrI6EeURnxA6Cth+JXcahecQuqP7V/VjerxarR+2K1ogfmX33R+LwqUgX8l7lDcLaTojW9Ccx+oEnsOrnP0aeDisXKMA/sAG5EUNhBYMIHH0q6r95ETJDx8Fn5RGb8SYqNqzsRaDV80J5GjHjZCnT1B4feaJzAeZteWq6LIfskwyl4xJb5m/C1tQzxC5ZYPXauWclVkZPPGRkmcxPhpyuaZBUp+lQD46JgOlZGKv6yQs/szGXxwGSVOd8bsCrz2O11AFeh1uk8argsKOaPzxjBgUfxf304xDwdw0yBYozNHQebqiIFIq+8/zrYeSn6IbsANo+/gTWIPJs0EjdwWuSNO/+jrqmE6/i+oqPtBM/coefihqmXFUvzkLltH8iXhlFxZiRvIfATj3eqI5IVqovHDZuF3iThcoHH8OAK36KBed/GYuPnYTW39yPwU+9DgwZjWWHj6P9yVFIaAPU7jqwnkC4A1y01NRi+OMvM68dR8YyuDPDctFeVYMhTzCSpOIq2hbte+qjizL2DD4MuuV+LLr1Gvh/cB0qp3+AalNmo2x1E7vyob2ykiZJRyVedAaeIx03Sq5g/3r43p2JthtvwBdTJmHBERMxf8pEWCGKb6IZ1i4T2IEa7wkP79xGRTj63/cj9elchMrDiB31ZQ5MowNWHroHBrw8G59P2QM1FKqeJ1g8ES5q/PohzkaHTv8Qq6buiSB1w89oXmRpYso64tpbkDxkoiFXSVy7gzTe/6PhA6/x0Fq3iNIxKlsq6Efdzfcg338EkpEg+v38NlQedxqWT52IEE2PzE1X0e3axkYxUdgj59RUVobGu36HwPCxSE37OzLXX0asNHo1tj5gxMzLm2RW1IzLBnP0Lf2en4PWI3Y1dkoNyLxtCDbRrMhgMIE89SzUMRa2aDBrp72DVl4JbNQzerBJmIjmeQbFaabnw/7+DoVgV0RogS23QKZvWAs2OSSS/QrbNipoPpb/5na6aY1TrqB4w0ZgkzDpDRhM5JC2ZZHT2+aYbGuQihY8F98dPGtX4N8C+a1owTaS6oGOJNFSnfVZEkF36ni/vVrbAtYxKrYboaM9FA1X/gxNz/0VwXwWFgU3eftNCJKFsoSKU3xfOx3LGRzFQiFUT5yIpTf+HOPufhBNb72BPO9bOeMt1I5pRMPuB2HJTddh2E03I9uSRNPZJyPGuMZvSKRounfIGY5QU8kRMaWjMM72prULQax4+knkW5qQeOJxIuGwkoezwnlfWQXyq1fACYZQiOfhW/w5ls94GXXMNagZSM15G8FYHexcDoUF85kLRuA0rUDYEINhNrtzGax173+LigjbXUekPNlDjkTDFf+FjzXbPOUwDDj/Mnx+wemo/XQOLSoHTa7BziJZHoI/F4BmGC1GKhYDPBQCzPsLJmmNJi3eQ+ozG5CbK7g5RJjzBPLlvK2d+IbWmQ/cPBBx13KkK/idPIJhdkvKhZtWwY3LnhPpaJRI0PPapCxysM67EHU33YXsAQej7JbbUDj9TPS780EEL/0eWqoq0fjws2iuqcTQ3zwIy46i7t4HUHvbvQj97JcI3H4n1hxyErJDhpu2txw6OLIOIi5Dt8y8BbwW4iAeQf9vfo+IM4b/7CMiwLjdlzOTvOJc+sNZCA0ahEV334fo6J1N2lGwbCRqB2Lmo0Rq6lFw7RhSoZwRt6WP/QnNj/2F2c9VGPZvJyO6cGGx196Dr+Ww8Yozij+JF6kuQdBSUNbOoyAR0QqPTJxm4omAFDUzbCScEaOQmzkD/S6+BPl4O+L/eA6RuiEItCxBgjoTG7cbCqEY/DQWcNvgLGK4STELpMjlUbshMOdd9qm+VSThXaScsDFDQFNRFC3qiDfB6YEnc44vSJQKzNZoihXfMhwq+LWkQJobX+4gXKCvp4ArR1HGVSAHA7xeYCQTKERgU0/orsxUYdDN0taHPIvHCNM1RMlTVEUgJrVG6UvoMGY2aYrsmfrqjlxXMIiQuOuY320OIpQRaMWKGoiX/nMoIqPCACaGDAhMaqI7Njy8ThzZup5dUqrAyQySiuEqhNB5UtfPQSpZT/kpAVdeh36HnWDu8rwJP+RW+9yPkP33ryCoFahiKxuCEkcMbXoHEstSKQ5IwTIp2lI7ANnRuyA5fne0DhyEZCCADHUuQBmzrvsBFh9zALB6CXmjWhJFbzhCzdNbIdK5/e5QPC8x7A1HvIrUEf512HE6EEPtr+5AcMzeZmD8Y/QMDpWdFHZ9tHasZKVakFy6HLFR48zgk8/9EUvmfYGxl/wA8U8/gn3el+FnHiTd9PKd9YPHkV6KlioqZc8hj/CVN6D88ON40sHiq76L8IyXaBBsKq2mWWQYlXk7aK1uwIjf/BZWxWAU8nEsPu5w1BaYKJBLiUgAkYKWYShsRELzRz1zogM6IdI7ZffJo//gSpQddyqwfDHWnHUC3EHDYPfrz040Pa21Bw8keP4cfRL9T+a0r2LQRd+HvWIpVp12FCr8IVpEm3U2bzgGkd4qu8Q4lXcw4JkX4a+qxxfnnILqLz6D7/QzYO1/NHtRetRZWSn9ySSyP/o2nHAMA59+CW4ojOWXnovYB2+TKBI/WTHVUdn40EocoXaVFGnzy9oFlzzjL50pi/GcjeDAwSgfNQZlo8eiYszOHYW/y0ePMpbLDZBTgQjrMWtOp1lbPsszxaZ9EUHhQLc+eywU2V6aX61x8u9Jp6PmkisYU6Wx6ISjELTb6AuEFHMaOs0AdUARgplnkAnOJVDxi18hMvEgZObOQvuFZyAkM21EsYTMpoHHkV6bXzYgh/bkH7H8v75PRxfA0KdfRtW1dyDHxsPpJlTGU4hmUqhqS6KQySBwzLGon/YuQnsdiPS7r6PtojPgVyRhyCkubA6oEgux6SVH1IZrFrH8LuMvhhqFI45B42VXww0HaaUCCjN5l7cgoYFKehKvPYvk1VchQLutnRS9AU/Z+d07RBQTKd7SXqOQfpmGFYIEaULjHOigZ16GFa7F0t/diYrf3cP75P5IR4qQZsE9qm45dEJkQu9a6gL02BSp1H6HoPr4U0xKENVeL38Y2WUL4CxeBF8+jdYrL0eMyqylfQ1ky0FRhNaSjI6IPlur0AJxYL5+gxDee29EJ00iEgGKnoNIw2DE9twPkd0PRF4WSU6Myt+1/uYWAb9p4nutI51BTctt+JS3cPCaaKx75g040XKsefDXCP72bl5k8Eh9kuHWIsvmWqnuYESrtyHKJgFZX0LQCym3LpQQIUm2MVBnvFB+6yNRAjW/7TmyHSAQjW0Hjmwn+N+LiOTMpjXJU4tkSjUHLN8rRS3JoPetv6Uz60p/9yul3yXo/ru30E1HOOhAELV/0zRNjjGc533bH3kQzj13wGYAGKJNzfuZDQ4dC38ZM75ECv7GQcitWAl7zUoEK6sBprW+NS3wM3i0B4+G8/lnCA0ZisK7HyBqM+ZSSEMf0kGaLQXVZxBKHSEiHYmVrEvBV4b6F17jwJYhPfM1WXvk33oDvldfZB3Zfh8SyKDyzofoAvLILV+NVgZ/4aFjkGhfg0B5JRomH4BIWSW+eG0acrM+Rk1tDZaFQxjWOASBX17HPvwMYeg8LQWJvbdlAfopipakyysapG1p8wQ589knSN92PbK3XA/rtVeFN/uUgFHYGOU6bW1Y+dv74Mu2oWzsBERyKYw49atwnAJ87cwvmlrZTDnKdx1r5rYiVQPhtDfTSWrHIcXWjF+evaP/LS+lv53BJDQWCuEoXKWvXzrB6IkCM79mDoiMpk7lmQd87Uy4sXo0/fUxIhdD68K5CEYreQtr+CmaDHVXP/EoPXkedbvvgZV/eIAtMULWdNBW4EQHmFhLktVRtM9YWVcZY6WGS36Mmst+hsA3/wNh4qcJNJdRbtjJIFZTg9igEQxHWjH0gu8CVX6seeghNphHsHE4/LUDyaUkhl/wQxSCESz+8+8w8PTzEXAzCBVICLOjtGvfm1862uii7DrIBsMY+NwrSL//LpZecRlGPfsqkrNno/3iryPGiibUcKLIRlK0ajEmRd6et0imgHxQIT3FhTrgaoHIHyQSmnCwYUnkAhTPAhFl/9pb7emc1/eWgRCx1nWIht5MV+eeciyWXfV9lNtZ7aRkcqHJayEqkeK3xIZyr6kgM8iCrJuDcC5nsmx/PsH2faR8Ev5smvexToDiyftTVPoMT9hWtJdICDqG7//R8AHXFI8NZKgbw595hWLTwEzuBVSecR4KrXGkn3mMQuXNCcYZsQ569CnkqAux8y9E1dlnY1W4AnE2XPuN85FEFOXnX4BU3odciNw67mSsqq3G8Dt/jablS+A/8iT0+8a5SD/9OPFdV003F7Qhq0srJjoVlWjjnaDURxuoyCea2ZAtkSGHTJUg2hcsxbI/PcKBRNA+4wPYFZV0oqxKvxPbbyIqR09AnomTn2Imw5B+fzbc1iTcV15Gw3EnIv7GS/BbslpbB7ogImoHM3m4y+Yzszsc/e+4lw6S1uuLhRQNyj9FQ+uLPlqvSL8KhAYPoWXSBjviTAulCQRZrKoxE3ifTesUoOpr85BEk0LHNsoTWSQ/moOW5/5S7HXrAIfQGRcbQSuHhZdfggK9sV+T0DOmI/7LW0l5yrgRAzOvjlwqD4f6ob2JdnU/oLUZheHDkcnnYUeZ2rYnkeM3RgxDQc91OLSGzOPz5LQdb4YV1/5haVSvFYVAFnRdsdKTGsrgLMo/FZeZnh73sCwqtpktkTFwkGaIgv0OQr4tgUImjaE/uQ6fX3YRU9m9kf7nG4gOrkeujWLEcMc/fCTcJfNhLVmB4G6T4LxH5zpyN9gLP0REwdxaQsqMdIfSuNYHqq8QpaxriOI1KhOqPTTFx4J4RqtQIXpErZ9LfLTnXzMnmlDTylReezgN1bXeJOdEq0SFD9s5ZCheWoFSm2ZJmiKm8ET7DTW5vWFEStfWB13Mr6ZkVEGFskyxcfQEBPuw6BNMXu2ETXzko3h5HLM5YHroAJWf90WJrVaYdL/ayXHwDiOEHE0uhZDuIkNuSuW18GOxCAFW4rf3UTPqX/3JCYh8m2IIVMcDjbJ4KFDuy4bN5gAptuy9uiD11bkGy+taEBVltbaubm0iKcS9+Imk4e1aW9T9QsXbGEAQYRjwmIk7GgWLeiPkPSJoUOzbtOGtbOl319IdOs4VEdnS0r2jDRd9NOOuqDdPsSyQGLbmt/itItUXJrrPI0r3NnrqX99EfXvm7GZpm2IZr67FkLsfhGumCItsJPioZ4uv/i6qPvnUcFr3bwps9ZxdS8oSCzFaVJX/ENW88MZLE1yKkqyZb+BIoHEofA3D4Oh7EMuAoXAilaa2t49xU6GH6HfzSmc2ew7TJMc+KvjaD4G3aiON9hBrQi6azCM9/W9oeuk5FFJNRh8UWRdvNX+9ml3b7+i3VDrOibc86E3pAGWYrqybNjkza0s2jjAruu1jxiJeVc1Qx28oHU41I3vN95Cd+Tozyjph6RkHQtcWu0NPfXvfvdMRWZpiIiaQ4marh6DikotRceBUCi+9Oe+RaFluFs7ShVh1683wvz0TualHoPHKW0xGaadyCJZF2ZaFhZeeg37vvW0Whozp3wTotY44DGfEAfYJi2bGnnIKGv78F5Qfejz1gE2LRHbGIGEStobR6H/rvYj88j4icTPzmTx8qTTmXHy6QULgcZXmW9hvBvQKEcs8OqhNOC7aj5mC/pfr2VjmGck4lt14HeaeNgWrjjkQC084HIsuPA/u/LnE3kX5xL1pagvMVVws+o/TUb10JRHWOqL2cslxak+L5H/ToVeipYpSy/aKagx+7O/wMbu0P5mFFZdegLJcglfkAEVZOTqFKLRW/3YW6r55Kc9YaP7z/fDfdRuvW0iEKB50kmFmkLJa8jc+I7Ybh96LFgcnker342vhC4VhJZqx5jvnIlYgddmyEQ6ZZB7I9AYpSu4jD6LliUdphguoPeoUJmkiBbmUb0dZnrqi2XsVWbhNBpKrNxsGFF40h1wMe/pt+MJBLLrkXAQ+fBvWrvvBZpzluYKO5s2mzkXzkM0kMfzp16ljQay6/gcITfsb9Yz+xfPtmw2a1+qlZy8gNelgDLrpLjCDwuIT90U+aWPEtNeYRHpr6J1BMfGSW65F3V/+D/KXX4nKo09H9p2XkLnskqK2lrxJCTYmMNKjHiYfNhcUyYZHjjHH9tJ5iLXlEAgQudnvIzn7PbR/+A7aZ3eU1KzZsFa1IEcDlp75Lg0VA08lbwYBiZjQ0JBUNi/67aUfIY3PvQjVX78A2VnvIXXJGQi7MazUM8smrmLTCtWLPUjhy6TQjAAS++6LoTfch+yShYh/9Ti6HEXBnfmhShujs+7x5n55Z8n9b35hngW7aRVpZyE6dAB9XwjLgzZGPf4sRj/9Ikb+7RWM/Our2OlvxfLXGXCOPIY1XcQGDiaCRDLVzna0B8UblDc4FhOnbazoXn0blIX1lhUJQ+6D93nMo5rByNTUmVl2xGJAOAKEWKgrpeILsZ6eP+Q95UedyMHSY8ybx+ySaZrtzXCubZ9h/trjjRY21RvR0ta9NobiDU/+A/7qeqx54E5YD92HQrgSWQ2OCOopqICcJvN8pc4FOw+nrgHDHn7GtLHwvFNRPX8BuSK36g1qc6HXoiXOljNnjz/2kPlZT31pHTUOYZrX8mQa5YkUvzOIpQqoSOQRTqepMn4MvfU+ipWD/IK5iMz71GzN1btGOkRlc4vhS4k9m18sk+25SD7yEOyVi8xK1053PozWyYeh4NAeU3nNLlJtl6WSx+v7o+G+R+DW17N/G4uv/TEilERFxF5spdJzXz2X0v29FC31bQJGUndFeT+M+sOfgAoOkl65MH8RWl76OwpLFiFQUYHIPpNRuf8hNAh0ioy3ltzwfVQ8/yx54Cm6huQNbPNBotVLh6gBMMfgwAPkRmt5DRpuvB2hMXrPCBE04iLvoEkKhuvkkJVowec//g7qPviQ3NTVXnRfhCIiWx6iiJJBjli7s3WsaVKH4pYcOx79z/kWwjuPg1vZn0g6yM77EGueehy+5/5KX5OlKKnb3iLhiVWvOSIro5wkyIwwZ7ack0PGqclWAe0HHoFB191KFclhyXH7oLqgqSDNnGvWRDn8lgpTVyharS0H7c/ynlxgY0RC8+52MI+QztFb0s8x/eBo2UuEN/l4Qg8ICFmtmWwNJEpAjmzF/Vr0BSkEUXvFdXSIdXD7U8lH7UrWOUjNfMkgkHv9BQSeeQp5Jk6bmsquHzxS9Joj3cGSdyblg/sdiPAB+yNMpZe+uxS72H4HITb5IDijRiNHnTJytRV5ohb5tXWKmW9TzpHLmqIlOc0gKi/xUT+QIZI5ihbPKUzxoOe2Nq10QC/Nb1cwz4wQkZyeC6EYpQ88EsOvvgE2kfr8pMmoyiWJWMg8e+JavJefrdH5VhetcF4T1pZJWUNIU1uytFI5+Cha0XyBhiHiWTb6HS8S60rV3sBW5YiZq6WV0vqIINs4Eu6hU3mOluwPD3qpUrE3zfhrzmtrQK/9yMaBTZdaF45GmLY+bHXRWhc4bHFpbaiy7WAbI7L9YLNfm7ajgQYfjEa3tY78CzYGigsUntLbIhyN/O9Rkf8t8C+G7GCwEZPFiE4JRJC3VNYAI/ZCPpBg9MHE29W+DJtRop95bB6WnhZbvQa+JYv5W55Pi+dKF70dBno2XO2ZraWO3tLlPQ+jKUZttlBcw1AMlr84neJQiS0/73IZxqgd5WN6l5SNEPvUuFwGbXrtk58hndYorIDekOtAj3gH3CD8THi0C8HPe9WHwiHNkuQ0ZvWhfvsYupos40PWnx2W1skdP2PYQw/D4CtuJQ6atQ2Ulvs6IJ9C4vFHEP/V7Shnlmj7yQZSQBNvHuoB5J08Crvuiqqvfh2BoUOBVBLzGEj2H7cH+k0+GPlsFs2vToevrBb1e+6FOffdisbJB6J9TQtiDY2o3YsCkS7ATWax+Ld3I7b7eDRM/RIyra3A8kVofe8jNJx9DjJtq2ClbKx8+EEEZk5DjP377LDZGKSpK1CYtDF0cx/c3Lrg9e0xRDuyfAhHNhYvkurad+wgjGBee2JYmwzKvPkSPjn9aCw8cTIWnXgglp90AJadOhXJB+5GJEjZpwTyRkqu9uNY1A7+1qp10EbFfocga5Vh7s23oOnpJxF0QghWDcDqRUvw8Q1XYNXv7oOTbAMGD0bFKacjPXAsUrEyZMsrkFyzCm9d/V34wzbKjzgS2bIa5JqaMefaH2LFz6+ldukhoQLevvVXyPr8qDrkMApKGfyFoJl2VuAt8dA+IdcsTfYlQ3oGMkTy23MR92Q0HE1+FheKXa2zFlyEWtsRTqYRYgIbbE+irKUNkXTWIK2lZZkdbYBSLhhwtJnDRd4N8Rpp5KZQefih6HfqVxEcPhJ5MrlmxBiMP//7iO68OxAKofmTDzFg1FjU77Eb/CEt/1DHtJEwqLGR1SSoZsWCgxow7tLL4N9jEoUnDKusHybfcCN7S2HVI7+GL+QiE5R+Zr0lJ9ZV8aktI4/r4r19ivouFf6W3Sr+2iDoDe3aoaxvA0TKHTUSNTf9EoP+MRMDn52JftPeQPCW/0Z8zHjYBfkXmij+0ZZT5b2aViyQJHoJvY+JfDhSheYPP0Bq1XLko2UokOBtSz/D53+8B/b8+eyPJmVVM5Y88TR8qYzxK6Dpc7WFu2Iw6UmhyGtM1Af6raX3/g/sBZ8iYNGD5Jvx8VN/RMWAYQjE+pn3TIbovmyZWTZj5jmEg1kK60uQcJSKwPv2/2h4/TVdL3YtUvKcNsUMHYGKQ48gh8gYJ4P2t2ZgzYvTEaqgyakfjmDjCATq65Cc/T41RnuxiTyl2HPulGjLhwiPs4vmkzoZ1DUMh7NkGZxZ7yK6dAlNIs3ZyHGwaJqcNQwMlixA4vXnEFi9Gu5n8xBc/jn8bUkMHDEM7W++iuTfnkAsFYdLDa3caRRijY1Izl2E4NJlSL3wHNwVi1EWi6B96TwGB/QX1IiAUJKpIjO8Bdd18d1+xQOjF5QU+ZGA9q9tLDGUtOf9IeTGj0XVyadBr9hyP/uUDvwxT0KPPgmD//NyI7WpT2Zj1d03IzRrJqLaUUtJF5Q2o+YlpWZHBh2z2adJs2jm5xg4mA0PWsmW49UeaV5TNGW2BPNeDkQvldC7MbRDnUOHn01leY+e2Ynx2GEgkWf7YRJf84I2e9QQfA59IKM7J5BhuxyJHTS+Tf32NXhOnTLKIqe+zjMK3UFDtmkyfJRct7oKdlM78ksXwVn8uVl/DYwci7J9DiTNAiisWY7MzBkIrVjOMEAu3VDDmAc96a5HjP3jx8F/8OHAxMko1NYglWiHNW5vhI8+Dhg1Ci3trXCoPaG990G8vQmBCbvDZUSWb1qFLJ1/aMqRKFTQya9phtUwGOFDJiPdtEKDhDtuHMJ77Yd4yELo8GNhT5gIP/1QayyI6J6TkCTDEpTC6MGHIEctRiJRXEvrO/A0RDrDiDRIs27OrhcY9lLdM7TxzphxqDn7UtR+41uoOPgIukgywKf3fpBlMgMEOVkTVembTPC0Qb2F4KcI0K3C2n8q3AOmoHneLLT880UEDzsSFf9+LhZ8OhfOLhNRef6lSPFc7JQz0D5gJ+DAYxE49Ci0xELwHX0kKi/4Aeq//WNkKhh17bQTys843yzWZzgO/6TJKP/KGVhK05YgsWtP+ze0N7ehsJSCojdmXPYTOCd/A5H9DkeCoTIDrx0ONsIQ7VAAyjI0U/EUIywaAb2cYfhg5HcZg3ZKaHD0boyKomQdtSjRimDrapoTgfIQqSL/SJOU6Mk0MRepHDwSQ792IYLjJ8IOhgA9shGnxGbaGUWxfWqTQ3uUpylyWGR+UuFK1E/cGyvfmAZfdQyFcRPg6r2/NEda6EvTc0vt9SeS4VgTTRQEGkn6mRA1KDntSZRX9cPwg/bHqmd+j3BaL5vZ8TiycQ1hMuX4UnDmvI3mR+9DMJdEeKc9sdMvH8LOv30CdSd+mffRdS+Yj8RTf4V/4QKzL0aO3PMSLnIMBGTrRTg/v1sXfoKFd9+GzAyaN4bQisYK/CDPjJsRnVnYshVea9mE4TK9QWzn8bAGDSEDyehQBDV77YsCVRxkmE0lDWRpJOnTwIzdbE41qMmnBBAokMmrWhB//x04K5YgO+sTlBnM5Z9UdhygD+m/AR+i1XK5zxARZkj59gy0PvZ7pF97HomZbyL+2nTEn30UifvvQeLhBxBc/CkJrrDXK+YBDIbLYT11SPOVJ0PCo8ejctc9ULnXJIQG1CE+dw4i9YNQe9zxqBw/AW2vPo/0G6+jfMgY1B12OKoHNWIFo6a6UTvBTw1ceOc9yCVb0H/nMYgzOqsduzuiEyYgMnZnJv5tqKivQvz5lxBlxFfBvjIz3mDUthRBal5slz04viDir0xDVGPqwozO2rIpTOqtdnl9mFaMADHYCCrKOmycd2Wdda/Sb73sivmtwjJKreawFDP5LCZ7skkMYxSJKVIwjyfwW09TmukAXaCZMnNTzPh1jikmfLYeDtGNDJkp4Xqzu11XB6d+APM+tr3wCyBF565wtcB76Iy119y8mCsQYuQlzUkjzDGnlbSyXeoeP5SwAjOOYJRaQ81kX3oJkR491WprntonExrU5jHzXK3I0B1vjVll+4BI5kVZlomyNhD2Kr4iKEKiV9AEncJcVyZCjpxhKtEnsxyDsKF9UWoUvvJu05k0RfNhitTYLdvQVKMGoUlEBQHqRw+ikTjUKIXHtpVlfRJO/wERCW6e49IDnJqgJKFNGEy/ZBJPPZ9Kv6H2FM3poTOFzjbNpDb4aFzZ4jOT3jPzYgLHxLr85VHDjNsb+/aGDoZ4YW/vFqjUEltUo0JIP3XooSYCmYPidQK/KbCGIN5IiucF0jZdVDv8iJAekXVr8fzahrzqnUHa6vVn/pjrmmn2Qm5FgZ75tP16Kpf+zY7wWq7LEDqDESS2pf+RyHtOjVElB6XnDfRMm9EsbdjoJRgycMiyGGFvVX1rvrtpc2Hbda2WSwwqPaYpIuo1AQw5eI0mrqitPYGm/LVdVJuvzEsY1ZZMsdGwIsPNneuDDV/1RlhiiPytN9vbOw3pNajrbde990QmQ22aPH3n9ZrOin5wyqtIbPVbNMvrAa3BWLkMIm0M5bMpUc4ocUmqPdasD7r7pu7g9e21Jd+2NUzWdoGeJE1D7jps74x3ryZF9I/yjBADCL08RkYr2W8gyr91KeqmHM8r+mhNhHfz3lKL8n4ymt4vC/E5H6H5nptQ/t5b5qWw8qHe3kvNQOue3kFXkxXdKBu3MZQQ76lIghjPyc4Xi/c/zMkRi5Aln+L5MPkc89/krD0nP6SAQlP1mrHWo5C8osBA1/kxD4KLh7zXMIJiatyCzFSRND5ts9S8Fy8ovvSeiVZdr531l41Bt3vNuPnVm63K2xI0KO/9gCQSDbg+xvbLhnPw5tiYJF4xzBFlBSRacYLSp6hN5sCzWLzVh3RFFL5ABDkyKFVZhfDUYzDqtDPMbIOm+GU6FOkpqRW0zZ2NJiax5e++gYgllrBNheNbQTsE4gOHbyLJHd5kaWBCXLTUf9iVr62HNXwMwjvvhrKRoxBtHABUVMAXZG4iAil5bWpGeukytH/6GfIfvw9n2RJE2psZHNsIMRfSg1uZSAVw0BQMPO8cWAOGsK6XSymRMX7BMFMM9hmGNHdjiLf8y8u83lvoYEif+xCOgCORCdITQFoEkx2VNMskyCzpPzgLjmNWf9SJiO07Gb7aWiPxGrD3ynevpRJhzHkVg6RIqx2slPovFqL15edZXoWvcSCGnncBAiPGm80WemTKtKPHb1+ZjmQ6gzGnns5xyYPQh3zyMVruuRmV77zBJNZv3lehnhRCS2t7C2sZwr60L6tPNUTvuTDJIYksUuqvHjnJ+MOIHHkyqr98FvzDBtMp62Ymhxy4cc9JLQEsQdvC+XBWroam0RGgeausQFnDYIR22gn+AdQeq9JInqlOzfBRDQwBlFfQHAp8mTQSbzyPNQ/ch+zKVQid/DWM+PZ3PRPHW+Jz6dTvvoUMeRMBbdyg5pjklt9bY9VxB2KIF3srN9fSrtbeUxxWcq9JGHjRdxEZuQsH6i278gYUFi9G85N/RtvrzyOyeiUieRKYjPR2tehNXgpveSsdtZ7FzgRopIYOR/VJX0LNQUfAV17PuyTVbFDEtHNIv/cm1tx9O0LzP0bI1OF4dt4VFQcfYl5Zo8mY3IrFyL36GiJLFkN7N+TstWeADRF6T7odSkO0cUGGWxrQRsLGjj4VdWd/GxhI6Tao06Qt+Air7rsTzjtvMYQtmKl9mSN/QQ6e9ak5MmMCY0JohixKrtkTRrOSZ41EeRnKTjgO/c48Fyirh6M9XCRBZs5sLL/1RsQWfsC79L+6iFd6QJIunVRR1KbQVoJDpSBo6bdELp0wXOkV7FAMKXWs/8vEd/SXUHvedxAc0MgLik+B5qcfRZympKJtFX9y1HTKiqD0P3FporPzVMq6wGua7+JHZl+v8omP3gVDLrsKYf3/ozJhrJ9+759Y+YtrUEFzJeqYKTeCF9VtqP3eMsNr22OIrMVap953Ya+Qp+VB+9BG9P/eTxHdc9/iFaDlhScRv/d2lK1aiXbGSP2/9R+IHXQQOUEdMfY75JmzzsDzHSBM6dDbk1j1h/sR+fs/GO7aSIweh4Yrr0Fw6M68gzqYyaD9H3/Gmlt/gVpVZ8QlRmvFU+Z0gzzZCuAxRALjhb3UO6leXxRtVnCRpQmI7rY/AoOH8Jxya46wpRktTz+F6Opmsx3U1m6GmgqGqMNYhsPqPwz++gZ+dyv1AzuVBvj6D4Y1cCDsWBSZoPcyuMDyRYg/9SSPRQlKQySC0OgJCI0cjbztbZiQszZvlDTh1/YqHvS5D4lTPKLnfhu1DDWt8kqe9SP9wbtY/YufILZkESx6UrnXVF018mUVJBgdfREBY7I6jb6ziVGy6Df35RBlbhJtj5tNFjkf25i0FwZf9TP6kyrdiezi+Vhz103wv/4Son7mNGxXLXnJn9Sms+aVjjt13AtYqyFst7i3t+9MlpKxBL1l6MxzUPOVr8OtqiMRacbmf4SlP7scVfM/o5mxkKDJiu4/mbnDWGSDEUqv8hY67g7B6hEc5g2BVBLpd19F6JP55gWWerOBs/8BaLj8BiDKBJGQ+WIu1txxE8Iz/4mg2VbE/EVUkpYYwncikSio37rehVFbBt1NVh87dZcMYeRy0KGo/+Z/IjRkFEdIM1LIYMn1P0Xw1RdQns1hJUPS+ssvR/mUo+hDwiSDoieGvGyjO0k6a4liOLe9FcvvuQXhp59gHhJArroSkTP/HXVf/jqjLRPAIv3O63TsV6Ni1WoT2qqemXQ0bZVKd+gtQ9SL+mHrZMYOkKnTODH30HJwPFqF+u9djujhR9JfaB6J/mXBHCz7xX8h8tkcEo5+5vCpsMbuQaHV5m9l90RJpkUHvC7EzCEPFCGV1kDsfBaJV15E7MP3UAhHYB94KBq/fy19R7khc6F5JZof+jXyjz2MWEA9M1k1EZzmwbSNSdCZ8KXjrUO2tRrCsRZNVt8xRJu4jWWgeGSGDEf9D69CcMI+ZneimUtasQBf3PRzRD+cgWCeGQUJpTXxvF/7dTWxoclAEV9LvJRn5iV5irwkTtk0jR+/A8gHbbTTP8WO+xoGnnshbCaN2qHi5tJoffZxtNz536gr5FhfUzna/MCP2VnpSfG2gfVqSB+GvVoK5UAKjGxylOj0oGFouPT7iOw5medpO1h8zKgTr0/H6t8/gOjCeQg7jJRUyUfdsizkhZCklvSXVmjd38yF8VyBv7PRcmQn7YvG8y9gqDuSykRi0y859C2Jp8iM39yJskIKQeY4ej+LmRnuYq62LazVkB3Bhxh8qSWaZhdz9GxHEwdVdeqZqDvly/DV1pPulFTNiVAr7GWfo+2l6Ui9/SZyixfAH29DKE/zRULSxRsGFcIxFPrVM5Qdg/LJB6F63wMYLDA7J6NAH+K3mVgu/Agrf30X8OZrKGNkoekW/ddZtt70y2/JrrqUpmxr6GDIDuBD5IAlzfpoZ4pIofc6J0mgVG0dyk84CXXHfwm++kYzRa7Ba9eIwl75fj21hWTCTIWoDb+Sxhgjp6C3d9Kh2dLsihPQTuwsnLlzseqhh1CYSUZQK7ydtJ4u9BX0wJC+2+QgfyAZ1HKoJFLv4lk72chRZng9q/8MbuhOqDxyKkPf/RFkwgetZxT/TwRhItsvxERZmRyt7pm9Yak4CvMWID79ebS/+QoiTStQ5shvKUrTexRFDY2kL0CYC3cvMNkhGFKai9LODouU1GxsziTIYgjzBV6Xs9ZHE5B5nrOZuOUrK1AYOACRAw5Dw2lfo0aUGVm33RxWT3sS7X9+BKHlqxHMpczb0kM0V8aoacqdyOuNamrfPNpmRtAX0DNDNMLixe1fzPMj1A4xIcdIqEDTIunWBKKyeDPTGtRukSwHnkcZqVdGJ1/ZugaVn86G9ekc1teLzUVuahYtk2/JGkQ/X4SyTBKRvGZ15ZnIWDlNMifMaE3r6hmz/7jncW2fUoLOxyY26TvQnJEsuBapZLY0HG+48ikKZ8kUOVmamGQ4iubKarRUVCNeXmvemZZkLqEN2QFbm+CIih7YCWu6vRytFWVor6zi/RVIR2PKLqhlWvGTJnr+qg/VY73Qp2HvhkCDkkmTU05ooerkr6Dh3HNhlVfzQphFdo53aQmWXCw9Ey9CG2Kbrae8LZtE/G+PIX7HrajheYOsuM57PZPZV+h7uuDtg+7IQ3hWF3a8oo8ePZNfkb23EOHoK/ib36SoS2mn92FRYCDzplrK4D1T5CqyomlSKOxpG02ichu2J+T1RFfn/rZ/KUHnY6MhfZiHbAA86bURpMnKIYjM0EZYY0dR8KMMeSVRNFNjd8GgY49nwBWjolA7mG2vnvEyEq++jJjWuCh5yKdhLfvCPBepRxBM4kcWBnig3e99DULThL1kTJ+vGG4Y6ElI9Bwzc21IUIhqHsghBrbfQVrTHJOPRMMPrjLzUvr/lNyC3t5wH+yH7ibxNXGoRym8qZWQTBsxNa/Kl94xtPa2mPYtdGdI349oPWDMEJO5kC9Hw5QjUfXyAte8clP/Z1Qkr6xbTKM5IxZmfV3T5iS23rTvZ/GxaP5LK5O2mWrRqoN8DdswzNjxZHEH1hCRyyOasfYSbx6bvzyhb7noJH2JWbvQGTJHW9nkeYzTZn1d6Qzenq/iWZPu9y38P6MhAmmJJFrEViZvnHUxd9BHK4KVND1ljFTKyLAy0jdM06T8xnsLkBjQtXiMk+nre2b0BDs0Q/5/AiNnhH8xZIcBjyO+tmP3NYr8L9i+IKJ7xtcDkyuFo/i/MBNjfLXXvII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AutoShape 8" descr="data:image/png;base64,%20iVBORw0KGgoAAAANSUhEUgAAAFkAAABqCAYAAAGg4s06AAAAAXNSR0IArs4c6QAAAARnQU1BAACxjwv8YQUAAAAJcEhZcwAADsMAAA7DAcdvqGQAABYhSURBVHhe7V0JdFtldr7aLcmS991ZbJOQBBwgAZOEJECABMraECDANCydYTmcDj2lHIYOZVrOkIF2pocO0OkpbYZO2IalA8OSpAkQwpAVkpCdJI73VbYjy9a+9d77nizbWvxkPVky9XeO9N7/673/3Xf/+9//3vsvUtS/uSQIEqHUGEApnkPlqlchGPSD2lAICoVKzI3E0A3avFmgCAZAm1MDRZc+JeZGYuiGM29dhk8IQM7sO6Bn73owlCwQfxmJ8b+DVETcUL32Kyi94gUI+j1izkhEfYL18CvIqegPj/IOlFQwi7XGUvA6LEI2gt5hxA1ETjQQBwkRLx0MeMWzMM68KVwcwogbGt6+AgYbt4opungRUTcCqa+HxJ5AX0UXP8EJjaEUWRn7Xr7Y8vXzQkJnBkPZJXweDXxxiOfFi9eDsXIl6PKqOD0aidMsFdEv9vug7PJfiYkwIi4O+t2QXXUt6EvrxJwwIi6uuftrbLN/Dy0frRFzwhh6wek3fwhqfT5nDkdICglDJTd/cKN4FhsjyBheCmF0OnV8TqjkRBDRBkimhrdlUpea7AowzbgaKq99TcyVjhGU51/wMLi69oOjcw+mMDsQEHSMAtsxKnBBJwRBodTQ5XERUwOxzkbJmnbjhxBwdeGVarCdeAv8bguYZ90FXTv/jq+Lh4jC5YQkvZNf+yMI+pzMkuJFT3Ne1e1f8HEsjFl47nn3gkKth5mrNyE7nkaKsqFj2yPir/ExZuH1qJerbvsMmt6/CWru2gMB7yDois7Deh2bm1F5Pu36tyXdHELLx7dhSSPpjFmhwYAHqdwnpuLDYz0NrZvvEVNhjCktsTrHEBp+v4zNjGiQLIqG0oXimQBHx9fUssRUdKRczlNXuHiUHUMFU4VU3RZuccaKy8BYvgQ/eKy4XMyVjqGCs/LnoZJaBOVX/Tun9aWLIf+iR/F4KaiycjgvEQwV7D57AuVei8fjnDaUL0X5DoC7vxFMs27nvEQQrjxsfdV37gx3eMgaMmXQNhRFjGigc2nVMlSwLm82eAeaIeBz8Q9FlzyJuqIWe50g2Fu2YItrRqP9XDzfDm7rd3xNPIQfr9LCzDWfQvGSn3MyGPBhB6PFTmCAVaoKjTGi2GM9wb+PhUksx3JjzIKr1nzOx5mrN/NRpTGBxljB5/EQt2CtaRq0f/Ywnyu1Jj7OuHUzeO2tfB4PcQvWFc0HV89hlGcfuHuPibmE+KqTELdg26n3YdoN72L7UIOuYB7nuboPYTq2pxpC3IIVKg06E4XcChveWYHO6RpmTdUdO8QrYmPMyus//haywo+99gDoy0bat/EQ0UAUSjUajK+LqbHhd1uh/dMHxVQYERQHvHbQmCslf2yn3xXvHImIghUqnXgmDQMNn4hnIxGVx2feuFQ8iw9H+86Y5m/0ykM+d37xmJiIDjJyOnc8LqYiEVMqHB270ThZKqZGggpsePtKMRUdY6pNEjVjWdj9C6Lv6LR8K6ZiY0ofDyFlrEgVyC6MzQ1UaqR7YoW10omonFYoVeiY7YDB5q2QPf0asNV/DD371gs/4ssYpy1nzWKsWA7W479Do+wK8NlbQJt7LuhLLobWLZEOhVyIyWltzjlMXNefhCAo9a5hBKFw4eMwgC/id/aCH/WtofJK1Ey70VZrwjceu/9KFrFlGu24aTe+BxpT5SivKcjuMnGanH9Bl5N96qceA2tJj8mxe/TxIravg2ZF9Z17YOD0B2DZ9/wIIojQ4sXPYD+LGjboAr+9A9SmmWA9uhH8rjbImbMOrYh3wHTOanBb9nMttG99EPyefrGE5BBTPHRFF/BRY54O5Stegrx593M6BJUuDyvCgR8nm+6esychf/5foljNROfjGBpoeTB45iN8dx+o9MXgc/aId8oDiSqPLhG5jWKiRpNfiaao39XD4qFQ6VEybJzW5s6BAB5V+lJMd2G+E9mjZFtDDqTUFU4V4uvpDIYsRFPjHI5gUIhNDkfQj2IiE5IiOoiNkIJMldf+N6tIgja7Amru3Au6XNT1BGwDpUt/ATV3f4OnkYMv40FSRJuqb+Bj65b7sCS1QOCKF7GTaQFXn+CXK9QGVHvLoWvHUzHN4kSRFNF+Rzcf1YZiPpI+D3gGQG0s4xcgBFE1EgwVi/koB5Ii2tlzCLq/egpm3PIRGMvJnFdAyyd3g9fWwuMqLDIKJQ+xmWpuEMUIe84kkXRDHGz5DPr2/yuULH8emetBGtVI+FrWy6VXvoSs9rMsN79/M+rwc7D3LBfvHD8k6+mgXwhaRYOCbQ8Sh+E2BxZLIiIaUPQLWi34hWfDL2NgCRL90QQ6lyBqiZ3iufzwDbZA80drxVR8JNC5KODst0KkNBVoiRLQjwfJMn32+EYYbNwipuRD84e3oYYZ2TmNhYQaYvfuZ6B1091iKjn4XWeh/s069HjaxRzpGJ/BFAyiJpgJlde9IWZIh6e/Ado2/YCa5Lggk5VHcXWAqjEaav0bl7I6TBZTpulEYlISPfnEQzxOGnx/CKYgDI34kxrLJEQlWKUz85ShmrV7IG/eOu48QtDlVIOxbAlkFdaCoXQx6IsXgsY8A3WuimN5w69NBaIQHITKVRvR8ygC72AT5M1/CLPCRjpFhYqXroeCCx8Bn6MDCuuegLKlz0Plyg2gL5ens4iHSIKRQzSPzVb/R7Ds+UcxM0ywz9EDzs5deKcandQ5eH0AFBo9f3y2ZtQ7E85hogE9Y+KqUivmhJFVeD70f/cuclIDA40fIoFqcHYdwF9iNgdZEfkU9Nka31sJvQd+DdnTV4l54WrORxExV69B984ORXU/Q0e1n4fTXZbDkF19M75s9DknciFmx6ExlnIYd7BpK3Tv/BleKfg/HHQh7pOLxK6S8M40q4GCLRQOSCVi1GOQiQ24bdD15RNDxBKoUSlUWUygQk1HTFNDI+KZaBQn8qTZUfXhQd5hjagcLrlsPRinXR4xP5FQfs0r0H/8d9gwjeC1toGxchkSqgaNaQbo8s8Fj60Rj3PAeuxVyK99EFwo3+2fP4JPkifqH8lh5JShYgk42r4SuDYKFNqiBsecJC6iiJhrbsKjA9yWYyj7L2DNDMDZwxtQro9wCCAoQ+wihJhNW4tcouB4+YqXRwVLgtxRDAE55+47NeTOF13yU/wOgEpfiBrlPOg78BL+FqltxouoBCuUSlDrCyCrZCFkFV+IOcOlRoEEnmDZVBtLwO+wwED9H5hwVZZZqBXU5cR5d99JMM64itNyIYaWoKyIqAhDbazEKreyCGQV14Gzew8oVQYkNh9pzoIgRe2xMVKAhmZbEOc91pPEBbGE5DBlD6caUwSnGv//CB49oEOIGMAhVSdT55EUwURs9Z27wDgdda2IrKL5mLeXfhQykNgK7M4rrn0VT5Mf0EmK4Fx0n6ib9nQfFDKQuNLlvxyhwclA0qEN7WjfJRhJSWLcBBO3zOegXeyxgcfRFcoFpcYIlr3PIaWCsWOaKdjU1iP/gd/RO6NEkBSHNWjYOC2HhjinEedshIbKiOOGMrTm8BhItwyHFpkFvVY+EshGJgR9FB7gM+Y4WWuxFqUliiREgkxLLzayhWjbCGao197GR54tQ0CxcHTtxYMm/VqCiCAjnQYedbk1nEe2Msl2ydL1FA/gvMEzf+RjQd1P6C35PBkkUU8K6Dv8n0iYGypW/RY5SIOOKmjbfC8etFBY9yReEwSfsw/srdshZ9ataNHlCbcmgaQEixpby5Z7WLVpcqo5z9N/Bpyde8E8a7XQqaA/2PUlEY+u15Jn+ZgMkm4J3v5GPubMvpWPSD26R//Fp6osYdyaZNxz9jv0YmgmWHLWbNIEE4GEgC/sHSvESd68xkAETdkRHpccwZIMeHLXsUWJqVGguxXkFtFRIJ4WsbHm4Dyhs+Bvcp2GhQxCIE9FKsYmGB9csOBvsQOQNs04YSD9HZ89zI1TCiRwOAj5590PubU/FNPyo+Ht5azXpUCCDCvATjGKFCKaiRoLkhqdq2fsqdTjhb31S/yWRAZD0pW0KtHevE1MyYuzB1/EB8hMMKHzK4royAsai3bbmsSUNEgmWAEq6P3mX8SUPGjbgt14gka99LpA/Wk98Qb2WKfEjOTQ9acn2dpLFNIJRlDYqeWTu7Aqhe54vOg7+BLYWz5nJiSKhAgmkCXW+skd2Ai3izmJgZaiWI9vpILEnMQw/tgaesW6vFlQvvJVlMOxH+7qOQKd23+MNgfN4kqcsyEkzOEhIIfc1jPYSy3j2eHx0Ln9AWjf9gASSx3E+IklyBK9pEFIrXm6mBoNBbgsR9FDkmd2rCwETyTGLxJpwhTBqcYUwanGpNMSkw2Tds7dZMMUkycAiTE54EXjW81zwExVfwamGavQ1pwDtGdAvJgqxWJpiIk38sFryb/ntN+FaQo445HSodEbChXRtWQ5yTjCni5I1snEnILahyH3/HvFnDBoWkLHjsfBRZtGjfIqggE35M25j4fJVPo8sB7ZAIaKy0Bjmgk+Zy/YTm6EnHn3gUptRtt5ELr3PAOGssvAXPPndDcMNHyI3srrWG5yNnW6IF0no5RqkSk5c+/ipL11BzS9f70wnwlBbl/+PGR+lHCZQqmDvmMboO/wvzGjaJsZWgFqb9kKrZvWsH9LCyt70U+lCjGULYKcObejw74RbPXvQXbV9Vh+8sN96YRkdUFbaYUcNJ+jmyc5+hzD9ighCY4xsVGtM0NR3U/RG/wDuLoP8CY2puqbIP+8h6gWkOkmKFn+LHjtXWBv2saPIVeXdxRhdTG5VYY0JiMj3H3HofH3i+DMG7XQ+81zmBkEVVaZ8DsiQCuzogQgSP/m1j4IfvdZlM7XQKExYnFKGGzeBv2n3sZ7aMWKDQbqt4K+aD5PKAr4afU4MpliW6Qmhs2vnIxQPbpm2j+I5/HBL6vBj46ly1BaB6WX/xKzldjMfbwfKs0zpgoZDhoH0ebNxmsCkF25Anz2Vuw/3Ty1zFC2BNNtPNAz2LQJmd2LVacE23evgXHGdfg4M5b7LATc/cLzJyFoYDYhZ4Q6P9ojqWTJz0FfvojzPP1N0LXjMfDYmlg3jw16XDSGxcgndTHE4OGkUl4onbkVkNCqJRoDop17S5b/Cm/UUwb07v81qoDX4zMXTbRsNPVIGmkugL64Dly9B0FXcD44O3ZBVsEFvHuAJqcKXH3HUHfQXpnl4Oz+GqV5Fe+b6ezYDd7BFt4xTqnLBe9AA7aADshCU1KBku/s2sfbT41uRZkAYrI0dYHSpM7KhfKVG5jBPocF2rbcB/b2r7g5xAPZvoUXP46dWy4EPFbUzw8jw+ohd+49vFdozpy1XIap5hbe4lCpMoK+dAFaMyVgLF+GJtzHULDgr9lyMc9aA1a0VJyd+9DEW81rnZ1du6Bw4WPgshxixkuJDU8k6N0kVj0y2TwNbxA6IGfHTvDaGmmaCgQ9A8In3rpQlPrsGVdB4SVPIBNDFsMwoDqgTbjUpumQRVsPi+oh4HGws9N/8h2UditLRfHip0FfcikWiXrdVIGVdBerKlrmKWV/s3RgXO3LVHMzVN+9D2ruOQI16w7xp3T5PyNXYkwMwGZMm1Rb9j2HAom2NDMRGT3kJdIutx6wnfqAW4wytMYbTUJ33xF83k2oJnKweAd0fPE34Gj5FIvUccWQze2yHBB2U8kwKQ5BsgnntTZAx9aHoH3LD6N++r79TYyXFJbHYjNA3tJiCwWXFfS6oOzql3lW3GDLFlCq9eDu+QZ18QFU4z5w9hzjie8ly57H+7EykAZiPq0TLrn8F1igh5fH9O5/AVXHzbzsKxP3oCKkOdRJj85cy0AOZECo8/vN4BAyz+b5HmKKyROAKSZPAKaYPAFIM5PRulCqIXf2WjBX3YRWGjo7ESMsgvFD25vnnf8jtKMLolyDwDyaGZ9X+xDoCuejvyPPlH05kDYTjiJ3tHlm6bJ/Aq24bMCy+xmwnX6fJ18KIBtbybHo7OrrOMfeuA26dj2FlIdtchq+onU/BRf+FeYrwWOt55l1tIZYrs3axov0mXAodfTw/NoHRAYHwXr0t2CrH85gzA36wDzrtiEG04oCy9fkiIRNP4pXU9g1b959zGCKq1j2rOcRl3QzOIS0MJmkWI9NOnvGSk57rGeg79BvUDjDDOagFLrM5lm3cJL29DyLFeHn2HKIbJR0lRb0ZYt4qwrCYMNm9By/xfzMYDAhPZKMTV1tLMWjIJHuvmMRMSPaX5d2eA1tyU/Tlr2DowYFuEWY0aW+SEiiW+1o+wKvyayRlPQwGWi/6/BESdqllv5zaThoM0HaUycUj6CF/LR1zcjaQPIDHvCLW+2SelCbZ3IFZRLSwmRiIEXOaN8Tgr5kAeTM/QsYMUMVpd072MbbXBNouCp37johQhdiNIVIPf0w2LINhVqI7uXNu5cXCFJUL1MgfYxPTmCTpwW1TmS0vvQSUKFZRlMBtOYq7Nz2ILM9yC+sCrzO2bkbJb2MJ2xrc6she/rVfA0NzNLvZPbRptK0s6qhrI7XAdJ2sb6BVvD2n+Zn4Zfw3DSA+ob0MJmAkkpb5A+c+h/Uvfmgy5/LloausBYcJJls5xJzgmBv/l9UCRZk4mK+NrtyGXZuR1nSQ6Pa7r6jMNC0lbeMoVGY7Ok0aNvFywMFRqcH6WUyQ2AijdFpjOXI5HPwWIYMtYKrJ/xPLsxETINKzaqFJsPQvWTSodLGUywHGUnS7bYcQqvlGnw5LUr/XLQ2PhFVR3qkOYHhpxQCmUN7yQ9frqbLn4XfI80NWjJpb9rEaoGgzalmiQ3/CwACy6JxPnevsCxeqc0GFVkxozrViUb6mYydmJK2qFJo+V9m7G30pxXbiaviBQJoo3Nd3vng6jrI//8y0LiZh59Gj+sptWaWaNq4yd78KfgGWyPKmmjI6laTKUbNXdjHOUEwFcNIEW3oMDDNVkW8axBjlhMNCp5F6rGeGtkyZAB5tjIxGaVRqeX/vzBMWy7mTS7QPlMtm36AbnknpuRr4DLGLshxsPP8tskKe9sunlaQCg0qY5WpUFfuBEertH9ozSTQvxX0H9uAqiI1Foh8TMbOxY8ORt+hV7CzSXw/8XSid/+L4LKeRuMkNR2krG2DYgfu/lPQtetpNLWE/7LIaGBHaj36KthOv4e0py6oJLsCogkstA65fev9vFwhY4FWBE2YpBn+2DthRmpUBUF+LY8g29Vta4DWj+8UltJnGOgvb1o3r4P+72hGqrS//UgGKR9+4pGLssVQWPcTngabTtCuWL3fvgy2k++yJS3XXmPxIKOdPBbwEQEfZBUvgIKFj3FEbSLhd/XD2SOvwMCZD7DSvcjdifMAJ5DJIQQ57qvOygdT1Q2QM28d0KKcVGGgnpanbeQJ5ILopl5yRyMNTB4GMfCuUGs5yG6uuQWM01cwUeMFbRLdf2IjHg8C/R04czYNjB2O9DJ5BJCEQAAKLnoUzLNXC+mEoYDOL34Mjs6DKTXHEkUGMTkEJEWU8HEhzVIbDcTkDKMKbVVi1Hg/GYrMpex7hCkmTwCmmDwBmGLyBEDR+N7KDLIuvn9QqAzwf/WTCCOx+Wtx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AutoShape 6" descr="data:image/png;base64,%20iVBORw0KGgoAAAANSUhEUgAAAFwAAABqCAYAAAFGywZ+AAAAAXNSR0IArs4c6QAAAARnQU1BAACxjwv8YQUAAAAJcEhZcwAADsMAAA7DAcdvqGQAAB+lSURBVHhe7V0HXFTH8/8qSO9FqoAFxYY9NmzYW2xRE1tssSQx5pdYY4tGfxq70Wiaxm6iid2fJpaIvaDGhl0RFAsWQEC6/5m5d9S74w4JIfnzhfvce/v27e2bnZ2dmZ3dV6zplFavYACKK99ISUtBUkoSnK0dUd/3DZibmMHd1kW5moH0G4yLG8Pb2Ruf95iIVtWaY9UHP8DK1EK5mgEjn6ZlP+eDXeO2IDU1BfeeRdDnHg5dOoQzdy9IpszI+zPoC2PlOx0mRiXw26SdchwdF4XOc3rKsRpZbvjj89/k+6MV/8HFsBCh3OFp+/HpqtE4e0f1POlVUme+8+gOXryMlWM15r07B8kpyXKcfsNHKz6RbyZtaGSYFFDPt66kMUoYl5DvLFRKTk3GkS8OyPH3e1fgvZYD5bjZ563lm6GVrGmvXqF4sWLKWQa0klVTZobB7WBQS0vpywZ/he2jN0kCqN6l7N1RzbuK6jwTJLOfZwVsOb0dL5NeIqBCPbSt2RaXqMGyI73ey/b+AFNjU7xIfInyLj6Y12+WciUDhtdZX+Tgyp9GroaLvaoLtvtvJ3qOBDlmpGd2s3PG+o/XYsav/8XLxAQcvX4ynenUzS/VSE1LlYyMR1GRsDazlrTbD29LmvomyWxU3EhOGKlE5xdJcTg0bR+cbZwlbfGuJfKdhRrqEjrP6SE8snnUz2g+tY0wGEMj6QzivnzhPINa0FCk16RsydJCkNUjfsCLhFi08G+GNCK3lbmVkH3fpF1oX7MNRrZ9nx6rOCxMzZU7tSO98FuP78h3/yVDkEJ9n9uyODVZLEkYsxKm6DCrK7YH78Ki3UtJYBgjnhg6N+Sgoa2FDf6ccwq/nNiMFBJTW0b9hAldxqB9rTaY3mMK6patJf1RHxQMzf8KaK15QnICjs8IUs6otx7diG9+/wHFiEc9HNyx9qMflStAgwlNYUrtkh05CjctYYI9E3YoZyq0mtEBycmqYSIzfpuwHSaZCh3xw8e4dO+KcpaNLDxCZC94w5Gf0wv++eM12D9lt7DsR22GY/rGmZKuxuLBC0nepilnWsjSyr85xncdo5ypEDApMH1oiqV+0HZGJxz+Yr+cM1b/sQY/BqnEkhq5cks5lzL4fvgy5SwrPiQyXM5Ehuz4F7JifqBgam5C2ouvazkMbTkIEc8fYNbWeajtUwNGRiS8El4gMiYSNhZ21IHcKHdxBF05zLfpRPpQ+NvEnfh09Tjpga2rt5LCW9dsieo+/rh+/wYJNGsSvzYIexIGT8dSehWeTpYeC/uIyvvFL7OoI6iawd+rqhwXo78TN05jz5+/kzhOoTEtVa7nhnSyONMgXtrJhwo5haCpv8vAzUMwK+QWpFOnUc8zNTJBPGkyfKwPsjQoq0CTuo2TY67x2hEraHj+CSWKl8DCd2fDhkalbWM2ynV9kKVwKzNLGt4CEfE0Qmgfnxgvukpqmkq2+DiXxsytc+RYH/xz+fyfW7hOmrO+0pAU6Jm9pyspGfh84xfYfymI+kaGxpgdWgvvFdAD77UYpJwBY9ZOwOmbwUhMSSQ1/xc42TpJ+sajm0Q51wSNhR+YskdYUY2Vf6xCWuorrDmyQUnhPLspTwZVqZws9zBy0JzHx8yZLt29jFWH1mcpmNFgYjPlSIWD1KuzI0vhK4blHM4GLhuK74cuFfrXLVtbSQV+GJoz757PtilHKmQp3NXeVTnKgCX12ve+eR92FraY1XcG2pAN72TtgMpelZQcGTA1MVOOVMhSeLuZXZSjDBgVV2VJSE6U77GkNy4eMB+NJ7eQ88xgumeGxgZV2xZqbDu5DX4efqhANh6DC14/YiU8nT3lnNFkSktRrTMj65kCFrfckGp0qtsJbjQCtZ7eAfee3sfgFv3TCw57fFfyZy+YobMTvSR9cXLXcWhXq62SkoGgS4cwbsMk0t2z0jkzdBaeGSzf+Y9Hpez8rA0ayaIJXCA/ur4FM/QuPC/45xaud4MWNmilChsZat0omfSguKQ4pOqprhQEclA8hQTrjrG/wM7STsaernXeRL0KdRESdhmVvCpj5IpPcSHsknjplgxeACcrB1JhTfHW/F6YTYNhPRoUfzmxBY+iHqFO2ZpYFbSeVNuBmL/jKwxt/R6+3DwX0S9jlF/LO3JQvAqJvk/XjJXj1NRUuDu44tztPzHw2/clzcW+pHyzHH74/CEpjqyOpUhaWlqaPGBNL385TkxKFC9EVGwUwknaPY19li+VZmjkcdZ2N368FmPXTsSpm6fJbAzEOBognsc+R/f5vdM1XNYjjY2NZRAxJgOBZJrIHSNSw9mVwhoyXytO1yxLmCMqIQYWJEFNSFN+XaR7rTODh8zu9VSuFTaY2SB+56v+GNF2OEypMsG3z0kFvxuyBHEvY7FowDz0oPz2NMSOIKO6c50OcLVxRp9G7yAyOhL9mvTG4MAB2Ht+vzxMfkCnyGL3QmjkXdQtXxdzes+QtJuRoVLphJQE8SV1b/CWDB/f7V0u3tN9lw6IAlLZsyIW714KdzsXeJP1xHnyEwaIw2L002kyvjGM2HtmYg5HSwc8ePEYHlTBMOJja1MrcYyFPb+HOj7VcCbsIkzI3ilp7Sxp+YV/nxwv7PjHVjzfWIVFJHsjeDbIwcIO9tZ2KMY6d9orRMfFIDL2CZKSU2j0TVGc5vqra5qQp4qzKmBOHfP9loPR8Y2OSmoGnsQ8wVkatJ7TgGNlYYXq3tXg4eihXM3AkZCjmLdzIZ7FRWlUu3XBoIozpdht62bP3qeseEEjorW5jXKWdWpNDTZbfxq5Bl7OpZSUDMTEx6DvkkHyrQ/0qrg7VXTdyJXKWU7M374Ab9bugLm7FtFA1A3Tf51FHEKmgbBETtQsXR3z3v1SOcuJUavH4gy1mC7obB8etg9M3qOz0k9jnuLwtRNwopEyLSUFM7fMkaGG3Uxq7TI7zob+iWNXjylnOTG335diQrIzTRu0VrysS2kETdtHHUx3J9p2eieiiEe7zO2Jqw9viQr8YeuhiCAFbHaf6fBx8kIc6TR7xm9Dcloy6parg70Td2FdUFbfgSbsGr8FvRr2UM6yQieriGdv7K/KmWacI71l5MrRWXQQpvTUHhPRpHJjJUUF9iQG3wiGl6Mn3Bzds8xAaMKwbz7AtYc3lbOsyJXHWcdoTdrheLKbdYHZqueCPnjy4hk8Hdwx/93ZcLZVTVUyEkj9bfFFO5QwKgFn0uE3jtJO8Z8P/4xl+5brtHANkipeDh744YNv5cc14caDm+KqXq5lQiPscTiexj9DDdJhNGH8ugk4QS2iDwyquBps1tWkHx9POjq7RbIj6NJBbDm1A4+jHtNAZA8/jwr4oM0wmZHMjCjS7+fvWEQa5UGNs2G6kKeKZwersczXrqQhetJA4+PsBUcbRziY2ZLxEC3sE/40AveehON+1APKC51+TX2QLxX/O/CPVbKKKl7Q+EfyOKsCRaxS0NBYcZbLPMiowdOc6pmDwoIcFeeJ3pHt3sei/vPkAbq90Qn/G7sZGz9eQzpIhhXDplrLys0koJLjDMu7loULqbYcXtPAt67cW69sbdQk66eJXwD83HzRjJQubaquochR8Vqlq6Fbva40TJeXuJ4P6SFiE+Pg4eSBJYPmixXDitfMXl/AwsICHaq1kqnzzvSAfG+zSo0wo/c00meMMbPvDDyPj5LZQVZP7z9/oFNxMgRZKs5UXDhwvnIGeLt4y/eApUOwJ3gPbC3tpEUYXLFdZ/fgdmSonPO9fK1hhfqiKfr7+IvtGUrXWWdhL3BV94qSLz+Qg+Jnb57FpXuq+SVTdl7KD72SyFFBJoqVcy1Hn7LKGRVGVj0zQmT0E2oxX5y8ehJmynQcewB+Dd5msFGsDVlK4UJHrhpNdVMl33wcisCpbdCAqNiyRktcDg8RfmY33COi4lt1OyEmLgZv1+9Oz8buCSOEPLiG53HPUcenNnad2403fGpKfm6FvgHvCJvlB3IMQNzc3wxbAh9HL7Se0VEehiPu2FqZvXUu/nfud+FTbgk2DkxNOOozVoIs1FZQkoTmvoKVqSX1CZ7ZSMOrYq/k2M4swxOQV+Q6ADFTmBqXQMPJLXD86gmM6TxKOieDH8jeyl6cn6XsPKjiprAxs4aliQXszG3lw5LFxpzS6IfMjc3zpdJq6Kx4s0pNsHcyz66/Ir59LGlmxiqFn+X87vFbpbKfdRmN9wLfxe7PtosE6UsSZPWI5TI5sJNs1i61O7+2/p0dOiuuliCpaexeVkHNV+72rnj47AEZD86Yv3MRTt86i4fRD3H8+ikQY+DY9RNIeZUq/O7vXVm5K/+gs+JXIq7J99cDFqBVrTbCqxygyGhQrh5+OLwansQm7OGyNreSdDVUfvRiePj8EWr71sq3gUcNjRVnscYd7SGxx593Lsism6mxCT5ZNVZ8hiwZ3vCrg0BiJTcnd4mOKu+umutXV8/KzEokENuSF8Mypu/zC7mqtVxJ8a5SLmYB9YyEl70n7kdHkOSwQkVXXxy7E4yyjj64+zQM9pa21CEt8STuGZwsHBCT+ALRL1/kG9VZqhTp4wWNoooXNIoqXtD4/11xls/8MSbjwpoGnnJuZVC5lB+qeFWEr1tZUrRs5BqPCfllSLyWHGddppSTJ7rV6YRu9buq1MlcsPfcXqw7+jNuk66f14CEPA9AiWTxN/Srj2k9psDcNGcgHKsJtx7eQiopWT5O3qhDukrm+E0GGxafb5qOfRcPijphCAyuOLODA+ngS8guddcwb8lu5O/2r8CfoRfS1/4xa/CDfthmOPo0fkfSMiOWVIH/rByN6/Sg+pp1BlWcbc6363fDB21VkULZEZcYJ/oJ43JYCD5c/p8srMMPUMWrEr4etEhJyYotJ7Zh7s6FMNGD+noP+RwH/2Wv6Vorve7QOtyLDMeYtZ9h0LIhMKYap9FfZjA1Q8KvYva2eUpKVnSp10nWsPJv6YNcK86WzvJh36AB8bQ27Cc+TaQf5DlPNuGGLP9Ia7Pz9GJ0XLRylhXlSAJtG7NJphxzg86KM08vG7xI1k5qw4HzBzCk5WCMXDEKdyLvkvFxXSevMit8u/d75SwnnGyc8NPIVVlcgJqg9Re40u826YOq3lWVFM3YfnYXjl09LqtP1FYQ+1DY3NOEYq+KYfuZ3cqZZniSiJ3WY6LWMhhaK87LXAYE9lPOtINDOnac2QUHa0dMeWuCiEDm06WDFsgxg0P51CstS9o5YWyHj+VYFwKrBqKBbx3lLCc0ShWWAAc/V/lPckPdzxrBwkQ1586V4/U//l5VcO3+VQk0WxW0Du38WyE+OR5/hBzCh22HycO+E9BTzMDckLl8NbRKFebRSRtyRPXlCjbxmNpNKwZg69hf8W7TvhjeYhC6B7yFgc37o7qXP2qXqSWsZFQs91Fz9cF1OSqthlZWCbpyBKf1mOV1t80a6s8P/dVvy2SFFaN7w+7wdvaCp6MnGlcKkFX4vRq9nb6uXBvuP7mH7w+sUM5yQmvFWSn6ZPXYXANfapariT6NeqZLAVakhgYOFL7ODvax8CzypPWTdbIhj7S9Fg+QltEGrRVncOXfnNVNCtKGSd3GY1DzgZjTe7qMrux249DV7ArU6FVjsfrQBlGuemkY+jODF/DqEqkM3VcJHBDWfFpbiavVhfp+DcTx6Wbjgn4apNEz5X5v51JaRSxHSLec1i7dg6YLeusqzAqL+s9FrbI1lZSc6LmgN8a8OYry1FBSMsBO/sTkJLiTmNXEJqGP7qD34kEilXKDwdohs0Grqs3wGbEHe7u0YcX+H7H+6Ca42buSVjgMiYkJokBt+nSDxiiJZb99i3VHftYaTpIdeitZajDf7r98SFbubj2ZdVVRZjx4/hAe9m54lZqK7aSbmJHOvn3c5hyV3nd+v2wDsPH4Zr0rrYZBFM8MVgnYN96hdjv0btgTJZV9FHIDx6isJ+puC94loU55sYIMZhVN4JuTSOqwnsLLyTkIzdHOGSUtHKhSxfEw9imiXjzHjUe3cP/pfUTRqMkWz+vMvuVLxbOD5bjqX1WsOEnlP+8VzQ6DeVwfcAWZmiyH+cPH+VlpNfK94gWFoooXNIoqXtAoqnhBI98HoCJox18ycBZBN4oIXsDQuJhTE9jgtLO0RSlHT9hYWJNVm4QkxR+RRIZkmZI+qORRgb5Ly74JUfFRYiVo8i+wvstuA/Ycqe0/PheLglRJLpsjzySd81AaWy0c+KhWO/lerhPfk5RKdSErm128vKg6LY1Dkfg6L/FSqaiFAexIylWG84OyH7Fn/W54ryVb4CbiQpi88Qvsu7AfbfxbkOE8DuYadkXbc/Y3LPzfEtlQQf3QHBbFC536NHxbzs/eOYejV45iQPP+mLhhCiJfPMUHrYfC1swGp26ewpBW71EZi+Fs7Yy+TXpjzcG12By8A5+0/wj1y7+BT9aMxYCAPqhetjpSklMQfOeMxEoGVAxA3Ms42U8k6Prx17K28gu5ynAmti1x68r3v8MHbYenT80Id9FDudm5oH/gu0JsXiw+cvkn6DT7LdyIuC752tRohQC/BukBRczZJYjjW1RphgvhFzH11+mo6F4epUt6w5Z6jzpk0dLMCtbUi5gjXOxd4e/tj2o+VWVlTnEjY1kPVcPHX5bb1fKugS+2fomQe1eFAebu/AolbVxw6MYxdFrQEweuHikUxFZDN8Hpz5UesrRraZy5dQbXH9xQrqgagycNLZQYTt7x6mL4JTyKjkRImLJtGXd/IxURM4PL5ca78eAWBn43HFepgTR5VDjf46hHaOD7Biq6VUB0fLT8bhXvyngeF4Xgm8FoXLmRbBXIvgQWL1wO96KWlQMxq8dUqWN+zWPnB3QSnDmDvZRvz+uDmdvmIVkdWEtgF+6Nh7fRbWFv1J/cDMOW87xIcQksVO+Lo9oGgWRwJvOe6CVEe0XX/L2rYv2IVST7K4rcZqJllrcs/289uoOL96/gWsQ1ccyYU7fk+Xf2mFYhrvdx9iamKJku8xncmIeuHcXMnfMQ8/JFoZHhDJ2DJvtBOEqf94mwsbRB08qNqbs6izgJCjmC8Kf3ZBuGYkTEzrXa49thX2MgiRieLXtGsngqy/nLQbJuX10eI+TeFYkEbVW1OdYe3oDzdy+gjEsZdKzdEY7WDnhCvYUH0fCn4ZKfZ6ivUO/iMNno+BiJvPtm33Is/t9Saiw/2YaMB8inMU9w8/FtlLL3QDVqkC6136RGeopQKqcwiBW9Bk0G+9fdHN0wpfsEVCZujEuIw7RfZuLotWPChdxly7uWQUCFhrIWr2W1FjJAcL7JP0+TKNXsuwwJl9Mfcx+Tgiuh7vqcpr7O4IbiYyaaHPM1+qg1HL5P7qFjDkItTBydGUwTvdRCfiAexDJz+P6Lf8jOeV3feBN1fetQo6Thl1NbcYQawYU0ioql/KRrswy+cPcSU02IxeBpgdbVmiOQBs+IZxGyeqI1NVLfRu+IeHlBYqBtjdZoVqWJ9ASW0dVLV4eViQX9diL6N+uLNtVbifh6FvsU/Rr3Fg53tLSnMpvi6v1r6Y1VmMAcnmdW4Af0ciyFng17oBcRqkGFupSWLI+p3mqMwT1AunOm52enOM/YcrRNPWqsSm6+GNpiEJbvXylrcFr6N8OmY5tQ37cu7jwOxZGrx9HavzmqlKqIcW9+CiMaP9YFrcMQuqdqqUroUKsthrcajCakCgb41ScO//vFhzbkmeC8dDc6IVqMGwarb6wlJNC5V0kvSWOw/GejRC1DeS+iCqQK8l5DO07vRAWSwWYlWMaTwUMNNmXTDMzZsQhm1P34Hp6V5nLVHCuihb55kOS5VB5DWHY7WTmibvk60tiFj7czkGeCM5eeuhWMUzdOyTlrHMemH8S52Sel+zN4ofjBkMNZZhMTWGXzD5QYmqreVYhrK8nCLtUirjSM6jASI1oPF+NFk1hgYrP8ZjHHxzxnxobV7rN7ZNc/1mIog+QtjNA+r58JzGHRsdFYuusbid1kk/5O5B1Ymlhi1rb5WLj7a/h7VpItv1hdvBlxA6dD/8TLxJcyiHEag4nE70fwdSuH735fjrN3/8SCfnMQl5KAsCfhWP3RSiSRGjln+3xZCsIUVQ+GfJJCvWPT6e2Y3G082pMYuXz3Mnj7JY50Cabfs7KyQTWvqpSVGph+qzCiULlnuSIqwZM7DMlbWFDo3LOGEPCfRmw1ChXB/z+giOAFjCKCFzCKCF7AKCJ4AaNQE5wNH7Wjij+qNM3QlLcw4m/Xw5k4bBCxccXOLjasSto6y5oG9kxWJUOGd/rlcFB+B1Ex4pEsrla+n4jNHk12ITyJjpR3UZ29cx6hT+/KBrkxCS9ke2J2B/C9f5c3kfXwAic4r2XjiV6eaObJA957pYV/c5RyzvC/5AZuoFdp7K6lLkoNpS+iY6Ow/+IBHLt+ErcjqTFiIqXLqC3hvxoFRnCZXSeu4kUpzasGypsMLcxUy990gRezXIu4jtM3T+P8nYu4+uA6nsU+oytqsUEUp38bU2tULlURNcvUQI3S1VHFS7+dIXhG6o/LB8XVfPrWGVlQwDuP/1X4SwnOXJxKhG5Yvh661O2M+hXqKVf0B/vSmaI8wcwigxfRbDi2UcSPNvAEN3Nsowr1MbD5AJRxKa1cyR3X7l/HlpNb8fuFA0hKS5YJ7/zEX0Jw5mb2ab/fagiaVWkqP6Iv+A2Vi/Z8jT4B76B22VqSxiLoUfRjXAq9CD9PPwRdPozvD/yYqyjhHpBCRKtTtrasV7OzslOu5A6+98S1k1j+xypcvhei850YhiBfCc6c5etSBp90HCnbSRkKvv/gpSDYmtvg0NWj2H5ml8wMudm6oqyzD8xNTRH+LAKhkeGikegLFhu8O9RoqleLajnftZIbOPyDt+jkt0jqsypGF5jgekdeaQMPYPbEPYsHzsfgFgPhYqffOo7MuPv4Lsavn0SyvSVpIyayfS1HefEkMO96fzr0HO4+uYcoPbdmzgzWSrjX8UDpZueGsq5llCv6gV8HyXO0b9ZuJ/59njjXJdJ0Qe9JZE1gQvPGaZ91HoNA/6wvLzIEzMW8TjHmZQyCb5+VD8vr6PgXdDVj4lgN7u5Z1EI9wSohv594dt//wrukajO4vCAk/Apmbp5NKmeYTB8agjxzOM/G8ITy14MWorxHeSU1b2ACXgm/LGFpDfwaoHejt9GGOL173S5o7NcQ4ZH38DD6kRDdycYR/Rv3xsOox3hBurU+xGfGYDHFr9m99zxCIrZKOeXc4FxfcPRX13qdmVNw4e5F7kLKldyRJw7nyCbeqLF9rXZKyuthbdB6fLVnqbJLwiskp6SIqmdvaS/TbvyyVd7s0dnaCRFRD2QQ5dn9yp6VMGvbPDyOeSKz+izXPRSRcYZ6SXxygqw450BPJ2tHTO85RSK3bpFR1LtJr3zRvbmszzZMwgNiAFZ7cwNzuEEmF3MUy2veAzq/IBFT6VxSTLiAG5VfJ8rhGEyYl0nx1KMa4esB8xFAXM8cUpH07u3jfsXqD75H74AewsVNKzfBtLenYHSnTySQyNPRTeIit439BVV9qoocP3n9lExk5wdciNs5WpjfrKIvDBIp3H1jE+JEgzAzMkEVDW/DNhQRz+7jBBGBFxBr6pycxoPUeeq+h68cRcc67UnsvJO+Yp/jZbgndCVdv1X1FlJHDqnmWfwLpEryoHf3UahEdvGiYn6NgY+LT5aJ7bwg+MZpfLRyFG4Sl+u70vS1Bk2W4+Wo+07tORleBpjl2cG+jkk/TcX5sIvSg7jymro7y+LuRFSewB5GOr6++n089ZTr92/KFiJl3ErLgv+8ahkMdg8s2LUY+y8dlBCOzAN6bnhtPZzlJgdlBlRogM97TpIWzAv4daUcPsGra0PCQ/DltrmIeE5yUeFCbgiW411qdyQx4Y52tdtLujacD72AWVvnknyPFPGhtnoHk+XZv1m/PDmvuMHXH9qAFQdX03iZt3C61ya4GmrC8wvAef8iC2WboLyCB7dx6ybiYlgIcbuRGC/8rpj2tdrL+2B0cRV7C/stfU/8Iup8rGZ2rtNRjDJDVUr+7Y3HNuLHg2vwkldp6LGPhzbkWS3MDn4w3uGK5dka0jouhl1C1VKVRb7mBWxK81uxjl0/jriEeLSr0Vr8Ivxes9y6sBnJ9sSkBFn1b2Nhg7Rir8jK/FhWTxhC7Ki4aKw4sBJj101A8K1zxOGqwNPXwWvJ8NzA6pidhR36N+lDllpzeVegIWCD6BI1nJeTl+zYy+AwOn7VXhzJZfalsM/GhYwZ9cbODPYuslhytnFCvfL1DFL/uFfwwoNv9i6XHZoM3QotN+SbSMkNHH/o5eQppnrDig3yNMhuOb4Zs7bPF5WQiciczt2d49ftiPDs+uUor5J2LniLjKZKGl6Aqwm8u8jpW8HYdnI7LpABZkxE1kenzgsKjOCZwet9zEuYo0bpaqhTpqZsw+Lr7qtc1Q0WFUwgXpXB21gwl7Nd4GDlABtLWyWXbvCWQ+w+4BdbniJufhb3XGaTCmIW6G8heGaw9sFqnhHJVnsSOR4OHqJDezp5oIKrL8pTQ9hbOyi59Uc8yf1bD24iJOIawonAd5+EiUznGZ4kGkDZ6/d3TLP97QTXBh6g+IX+LMeL0x/PZTI3s7FiTFoCE0tWvLG6R2KFAz9ZS5JjIijvz1ac8rFayQNlbgNtQYEJXvDNrAc4oJ49cabGPHHMur1KXqekpMjiWJbbbPHGJareEsLp6t33WL7LffTNDVNYiK1GoST4vxlFBC9gFBG8gFFE8AJGEcELGEUEL2AUEbyAUaz9zC6FzvD5t8LKxAL/B2uKW5ubnLBM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27" y="1445766"/>
            <a:ext cx="877997" cy="85955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36942" y="30807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2725" y="2665294"/>
            <a:ext cx="24118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climate technology?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​</a:t>
            </a:r>
          </a:p>
          <a:p>
            <a:pPr fontAlgn="base"/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​</a:t>
            </a:r>
          </a:p>
          <a:p>
            <a:pPr fontAlgn="base"/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equipment, technique, practical knowledge or skills needed to reduce greenhouse gas emissions and/or adapt to climate change. This includes  </a:t>
            </a:r>
          </a:p>
          <a:p>
            <a:pPr fontAlgn="base"/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traditional, modern and high tech technologies.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20" y="9163390"/>
            <a:ext cx="1018442" cy="5728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67" y="9208372"/>
            <a:ext cx="724111" cy="4829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7" y="1435063"/>
            <a:ext cx="874145" cy="8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516658306AE4FBE25736B22250D7E" ma:contentTypeVersion="4" ma:contentTypeDescription="Create a new document." ma:contentTypeScope="" ma:versionID="bc1bae67f31d6b88275ea5318b0a4148">
  <xsd:schema xmlns:xsd="http://www.w3.org/2001/XMLSchema" xmlns:xs="http://www.w3.org/2001/XMLSchema" xmlns:p="http://schemas.microsoft.com/office/2006/metadata/properties" xmlns:ns2="48d2a0ee-2585-4616-a96a-ca575738a8d1" targetNamespace="http://schemas.microsoft.com/office/2006/metadata/properties" ma:root="true" ma:fieldsID="1ffa3c9d7adaa8eacf5f19bf7efb68d0" ns2:_="">
    <xsd:import namespace="48d2a0ee-2585-4616-a96a-ca575738a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2a0ee-2585-4616-a96a-ca575738a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D8FEE6-2D11-4885-9A9A-F980F1349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2a0ee-2585-4616-a96a-ca575738a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BA1C1D-E8DD-4352-9E85-626E08B345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A3990-A6AF-4C08-99B1-E1961BFAE307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8d2a0ee-2585-4616-a96a-ca575738a8d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617</Words>
  <Application>Microsoft Office PowerPoint</Application>
  <PresentationFormat>A4 Paper (210x297 mm)</PresentationFormat>
  <Paragraphs>75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UN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Karina Larsen</dc:creator>
  <cp:lastModifiedBy>Karina Larsen</cp:lastModifiedBy>
  <cp:revision>169</cp:revision>
  <cp:lastPrinted>2016-07-21T09:03:06Z</cp:lastPrinted>
  <dcterms:created xsi:type="dcterms:W3CDTF">2016-07-18T11:50:43Z</dcterms:created>
  <dcterms:modified xsi:type="dcterms:W3CDTF">2017-03-30T21:01:11Z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0x010100F2C516658306AE4FBE25736B22250D7E</vt:lpwstr>
  </property>
</Properties>
</file>