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9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E97F81-DB04-ABDD-DE69-AEC3FFE69D51}"/>
              </a:ext>
            </a:extLst>
          </p:cNvPr>
          <p:cNvSpPr/>
          <p:nvPr/>
        </p:nvSpPr>
        <p:spPr>
          <a:xfrm>
            <a:off x="634190" y="0"/>
            <a:ext cx="10650673" cy="67403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Album photo </a:t>
            </a:r>
          </a:p>
          <a:p>
            <a:pPr algn="ctr"/>
            <a:r>
              <a:rPr lang="fr-FR" sz="5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Atelier de lancement et d’informations</a:t>
            </a:r>
          </a:p>
          <a:p>
            <a:pPr algn="ctr"/>
            <a:r>
              <a:rPr lang="fr-FR" sz="5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 la Réactualisation </a:t>
            </a:r>
          </a:p>
          <a:p>
            <a:pPr algn="ctr"/>
            <a:r>
              <a:rPr lang="fr-FR" sz="5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 Besoins en Technologies</a:t>
            </a:r>
          </a:p>
          <a:p>
            <a:pPr algn="ctr"/>
            <a:r>
              <a:rPr lang="fr-FR" sz="54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21 Septembre 2023</a:t>
            </a:r>
            <a:endParaRPr lang="fr-FR" sz="54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fr-FR" sz="54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Les Résidences Hôtel NIABLE</a:t>
            </a:r>
          </a:p>
          <a:p>
            <a:pPr algn="ctr"/>
            <a:r>
              <a:rPr lang="fr-FR" sz="5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Abidjan, Cocody </a:t>
            </a:r>
          </a:p>
          <a:p>
            <a:pPr algn="ctr"/>
            <a:r>
              <a:rPr lang="fr-FR" sz="54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Côte d’Ivoire</a:t>
            </a:r>
          </a:p>
        </p:txBody>
      </p:sp>
    </p:spTree>
    <p:extLst>
      <p:ext uri="{BB962C8B-B14F-4D97-AF65-F5344CB8AC3E}">
        <p14:creationId xmlns:p14="http://schemas.microsoft.com/office/powerpoint/2010/main" val="264316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635C549-0457-9234-36BC-241110DAB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09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BCF363E-8637-8EE4-672E-6C5D1FA10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64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483C546-DC9A-51C1-46F0-E4B0E924C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78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416DC18-875E-CE0B-7614-01B6FE26D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84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82AFA62-7694-349C-81ED-97F065A23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73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8B013ED-474F-3563-0DE4-BB9254979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6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781729B-F087-9FAB-3A22-DC690C6D4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1A59BF-1385-EA23-25C1-C47B985F7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5" y="0"/>
            <a:ext cx="3857625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C9D6471-6F0C-C350-568C-D08191080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0" y="0"/>
            <a:ext cx="4476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97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E02A30D-86C2-58D5-D2D6-969F045BE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51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13F4893-D410-C9BD-6EB3-A0F85D315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30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700E8C5-B742-CE2C-F408-3915D5CDC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4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09BD9479-C22D-CA65-E0E6-9570DCDB1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3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2560403-D441-0CAF-336F-6EFA344C8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7" y="0"/>
            <a:ext cx="12024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45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A900107-12A0-E279-4CBD-5BD41979B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77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6ED0005-6E5F-7BDF-B8A4-7BEF7001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00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846BBB3-985C-FB48-7C86-81655A781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45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133D9AE-31BA-7CD2-07CA-2C64A118D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84" y="0"/>
            <a:ext cx="10141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0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F0987D7-67F0-FDC9-DE77-5BC2079AA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67187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1744CA-3014-FEE5-264C-C5703AD23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187" y="0"/>
            <a:ext cx="4167187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9EEE70F-601C-C742-9533-B96A86CFD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16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DE3BD8B-406E-FAA9-2438-059DD4201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95DAD6-B872-37C7-A095-1D97AD635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5" y="0"/>
            <a:ext cx="4310062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EA26CC-BB1C-94B9-2015-2D466D0EC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6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88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E7D908A-3FC6-CC2B-BC7A-2CDFCD2B8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7675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5163B5-2524-61F0-998E-C56AFF779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750" y="0"/>
            <a:ext cx="3857625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26A7C0E-A75E-AE45-F1D0-FCBC52391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55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FEBE985-08FA-EC05-878D-AA7B2A7A6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23" y="0"/>
            <a:ext cx="385762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BBE3A2-24C4-6397-9853-F0489CE3A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4374" y="0"/>
            <a:ext cx="3857625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B619218-9320-D6ED-C875-12731F1DB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661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034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52FD3EB-E26A-DA25-AD8E-F126B20E2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2"/>
            <a:ext cx="1219200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67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54E4431-F37D-C809-8356-643767D16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660"/>
            <a:ext cx="5208459" cy="466285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E6CE21-DC32-F5CB-8246-17C2247FE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459" y="980661"/>
            <a:ext cx="6983541" cy="466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47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E2FC913-6F55-5824-5C07-9F65D900A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975"/>
            <a:ext cx="12192000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46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B6E8561-8093-C6BF-99A0-00D9A48E0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44" y="0"/>
            <a:ext cx="11233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71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715AE6B-1A91-A4AC-4CCA-DB9D3F276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65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FB9A20F-0F6C-96CD-3607-DBA1C5073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34" y="0"/>
            <a:ext cx="10692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32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E2BD18F-B61F-923B-C544-F87FDDCBE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34" y="0"/>
            <a:ext cx="10692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602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E4F479D-14C1-5B34-84DC-7D2AA3735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71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5669C98-0DA4-E768-967B-4508C1455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85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574BD9C-60C5-8F1F-1828-154A32868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970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32502A1-1D9D-2299-9CB2-DB748A4B4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61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614FA0E-37C6-E90E-3C06-7021AA73E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5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3E46606-9030-C7FD-F3BF-5985F8754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686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EF829FE-8F54-E3CA-64B6-44B4D2D33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083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CF18FB1-C8DE-41E2-AAE0-0B0DBE344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24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F852832-6408-02F3-8615-919E157D6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373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401DA08-8DB8-6A47-FDB7-C8BF23CE5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134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98D9A-38CC-00D7-3523-41B66327A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PHOTO DE GROUPE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216E4FE-0242-8C20-AB78-8F9566B0C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6" y="2126973"/>
            <a:ext cx="5406887" cy="349857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783F7BC-7BB8-D8B4-F606-EE6E4CC14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653" y="2126972"/>
            <a:ext cx="6453808" cy="34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11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C2EADB5-EC86-6F08-F7DA-83B652C51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79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2E02C93-270A-00AE-06E6-17EB3995F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0" y="320040"/>
            <a:ext cx="8083867" cy="63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65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1B697F7-06F8-8EDB-5BBE-5537FB52D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32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948471-B4B1-1BF8-582A-01422F37A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92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0E0CBDB-0468-7A6A-0CB3-0486DDA19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61331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D6E697F5EAED47B125C7330D2BD84D" ma:contentTypeVersion="9" ma:contentTypeDescription="Create a new document." ma:contentTypeScope="" ma:versionID="e3914694bf4021f37af4c6358dd9bbdc">
  <xsd:schema xmlns:xsd="http://www.w3.org/2001/XMLSchema" xmlns:xs="http://www.w3.org/2001/XMLSchema" xmlns:p="http://schemas.microsoft.com/office/2006/metadata/properties" xmlns:ns2="5172a845-1b83-4cc2-80d1-759cd19b871a" xmlns:ns3="dbde032d-8e93-48c6-a441-4d3593cde433" targetNamespace="http://schemas.microsoft.com/office/2006/metadata/properties" ma:root="true" ma:fieldsID="eb0fd6cc0173530c1c8f60e9b3627616" ns2:_="" ns3:_="">
    <xsd:import namespace="5172a845-1b83-4cc2-80d1-759cd19b871a"/>
    <xsd:import namespace="dbde032d-8e93-48c6-a441-4d3593cde4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2a845-1b83-4cc2-80d1-759cd19b87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de032d-8e93-48c6-a441-4d3593cde43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62739A6-E0BE-4F82-A7AC-096978588547}"/>
</file>

<file path=customXml/itemProps2.xml><?xml version="1.0" encoding="utf-8"?>
<ds:datastoreItem xmlns:ds="http://schemas.openxmlformats.org/officeDocument/2006/customXml" ds:itemID="{BCCD1449-E44F-4156-87DD-F9D0FF0B8C49}"/>
</file>

<file path=customXml/itemProps3.xml><?xml version="1.0" encoding="utf-8"?>
<ds:datastoreItem xmlns:ds="http://schemas.openxmlformats.org/officeDocument/2006/customXml" ds:itemID="{6DCAFD24-27FA-4377-AA51-8386BC3B2EE2}"/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TM04033925[[fn=Ronds dans l’eau]]</Template>
  <TotalTime>180</TotalTime>
  <Words>29</Words>
  <Application>Microsoft Office PowerPoint</Application>
  <PresentationFormat>Grand écran</PresentationFormat>
  <Paragraphs>9</Paragraphs>
  <Slides>44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47" baseType="lpstr">
      <vt:lpstr>Arial</vt:lpstr>
      <vt:lpstr>Tw Cen MT</vt:lpstr>
      <vt:lpstr>Ronds dans l’eau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PHOTO DE GROUPE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Armel N'Dori</dc:creator>
  <cp:lastModifiedBy>Armel N'Dori</cp:lastModifiedBy>
  <cp:revision>7</cp:revision>
  <dcterms:created xsi:type="dcterms:W3CDTF">2023-11-12T12:46:35Z</dcterms:created>
  <dcterms:modified xsi:type="dcterms:W3CDTF">2023-11-13T14:51:04Z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0x01010008D6E697F5EAED47B125C7330D2BD84D</vt:lpwstr>
  </property>
</Properties>
</file>